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1"/>
  </p:notesMasterIdLst>
  <p:sldIdLst>
    <p:sldId id="260" r:id="rId4"/>
    <p:sldId id="266" r:id="rId5"/>
    <p:sldId id="294" r:id="rId6"/>
    <p:sldId id="296" r:id="rId7"/>
    <p:sldId id="298" r:id="rId8"/>
    <p:sldId id="297" r:id="rId9"/>
    <p:sldId id="300" r:id="rId10"/>
  </p:sldIdLst>
  <p:sldSz cx="12192000" cy="6858000"/>
  <p:notesSz cx="6858000" cy="9144000"/>
  <p:custDataLst>
    <p:tags r:id="rId15"/>
  </p:custDataLst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" userDrawn="1">
          <p15:clr>
            <a:srgbClr val="A4A3A4"/>
          </p15:clr>
        </p15:guide>
        <p15:guide id="2" pos="6833" userDrawn="1">
          <p15:clr>
            <a:srgbClr val="A4A3A4"/>
          </p15:clr>
        </p15:guide>
        <p15:guide id="3" pos="2025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  <p15:guide id="5" orient="horz" pos="2319" userDrawn="1">
          <p15:clr>
            <a:srgbClr val="A4A3A4"/>
          </p15:clr>
        </p15:guide>
        <p15:guide id="6" orient="horz" pos="32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1C27"/>
    <a:srgbClr val="0174AB"/>
    <a:srgbClr val="92D14F"/>
    <a:srgbClr val="666666"/>
    <a:srgbClr val="BFC0C0"/>
    <a:srgbClr val="9F9D9A"/>
    <a:srgbClr val="0A377B"/>
    <a:srgbClr val="000000"/>
    <a:srgbClr val="083F8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7" autoAdjust="0"/>
    <p:restoredTop sz="94718" autoAdjust="0"/>
  </p:normalViewPr>
  <p:slideViewPr>
    <p:cSldViewPr snapToGrid="0" showGuides="1">
      <p:cViewPr varScale="1">
        <p:scale>
          <a:sx n="105" d="100"/>
          <a:sy n="105" d="100"/>
        </p:scale>
        <p:origin x="1080" y="102"/>
      </p:cViewPr>
      <p:guideLst>
        <p:guide orient="horz" pos="255"/>
        <p:guide pos="6833"/>
        <p:guide pos="2025"/>
        <p:guide orient="horz" pos="1139"/>
        <p:guide orient="horz" pos="2319"/>
        <p:guide orient="horz" pos="32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18"/>
    </p:cViewPr>
  </p:sorterViewPr>
  <p:notesViewPr>
    <p:cSldViewPr snapToGrid="0">
      <p:cViewPr varScale="1">
        <p:scale>
          <a:sx n="52" d="100"/>
          <a:sy n="52" d="100"/>
        </p:scale>
        <p:origin x="-181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4435D-6DDE-4CE6-96F4-35FA767ED8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D394E-C050-4A95-B74C-29D2A3CFCB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394E-C050-4A95-B74C-29D2A3CFCB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31D4-1AA4-45E7-8F10-C007A9A6DDB0}" type="datetimeFigureOut">
              <a:rPr lang="zh-HK" altLang="en-US" smtClean="0"/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C72C-05F9-42DA-A32C-E89F323A6F21}" type="slidenum">
              <a:rPr lang="zh-HK" altLang="en-US" smtClean="0"/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370276" y="2705726"/>
            <a:ext cx="54514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我们毕业啦</a:t>
            </a:r>
            <a:endParaRPr lang="en-US" altLang="zh-CN" sz="72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其实是答辩的标题地方</a:t>
            </a:r>
            <a:endParaRPr lang="en-US" altLang="zh-CN" sz="1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2259000"/>
            <a:ext cx="12192000" cy="2340000"/>
          </a:xfrm>
          <a:prstGeom prst="rect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580962" y="3149716"/>
            <a:ext cx="7021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项目类型</a:t>
            </a:r>
            <a:endParaRPr lang="en-US" altLang="zh-CN" sz="1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54511" y="4785180"/>
            <a:ext cx="1761879" cy="400052"/>
          </a:xfrm>
          <a:prstGeom prst="rect">
            <a:avLst/>
          </a:prstGeom>
          <a:solidFill>
            <a:srgbClr val="92D14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项目负责人</a:t>
            </a:r>
            <a:endParaRPr lang="zh-HK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354511" y="5306673"/>
            <a:ext cx="1761879" cy="400052"/>
          </a:xfrm>
          <a:prstGeom prst="rect">
            <a:avLst/>
          </a:prstGeom>
          <a:solidFill>
            <a:srgbClr val="92D14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endParaRPr lang="zh-HK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63297" y="931518"/>
            <a:ext cx="7857308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dirty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3200" b="1" spc="300" dirty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年大学生创新训练计划项目结题评审材料</a:t>
            </a:r>
            <a:endParaRPr lang="en-US" altLang="zh-CN" sz="3200" b="1" spc="300" dirty="0">
              <a:solidFill>
                <a:srgbClr val="0174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308431" y="6180684"/>
            <a:ext cx="356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300" dirty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创新创业学院  </a:t>
            </a:r>
            <a:r>
              <a:rPr lang="en-US" altLang="zh-CN" b="1" spc="300" dirty="0" err="1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b="1" spc="300" dirty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spc="300" dirty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b="1" spc="300" dirty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b="1" spc="300" dirty="0">
              <a:solidFill>
                <a:srgbClr val="0174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80962" y="2530001"/>
            <a:ext cx="7021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项目级别</a:t>
            </a:r>
            <a:endParaRPr lang="en-US" altLang="zh-CN" sz="1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80962" y="3765666"/>
            <a:ext cx="7021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endParaRPr lang="en-US" altLang="zh-CN" sz="1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836" y="44948"/>
            <a:ext cx="3953164" cy="7651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/>
          <p:nvPr/>
        </p:nvCxnSpPr>
        <p:spPr>
          <a:xfrm>
            <a:off x="15096767" y="1551266"/>
            <a:ext cx="0" cy="36303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527007" y="1735931"/>
            <a:ext cx="0" cy="3386138"/>
          </a:xfrm>
          <a:prstGeom prst="line">
            <a:avLst/>
          </a:prstGeom>
          <a:ln>
            <a:solidFill>
              <a:srgbClr val="0174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583414" y="1607975"/>
            <a:ext cx="1795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成果应用</a:t>
            </a:r>
            <a:endParaRPr lang="zh-HK" altLang="en-US" sz="2800" b="1" spc="3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83415" y="2330687"/>
            <a:ext cx="1795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参赛获奖</a:t>
            </a:r>
            <a:endParaRPr lang="zh-HK" altLang="en-US" sz="2800" b="1" spc="3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83414" y="3860640"/>
            <a:ext cx="1795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发表论文</a:t>
            </a:r>
            <a:endParaRPr lang="zh-HK" altLang="en-US" sz="2800" b="1" spc="3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583413" y="3093448"/>
            <a:ext cx="1795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获取专利</a:t>
            </a:r>
            <a:endParaRPr lang="zh-HK" altLang="en-US" sz="2800" b="1" spc="3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591426" y="4598849"/>
            <a:ext cx="1795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rgbClr val="B01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     诺</a:t>
            </a:r>
            <a:endParaRPr lang="zh-HK" altLang="en-US" sz="2800" b="1" spc="300" dirty="0">
              <a:solidFill>
                <a:srgbClr val="B01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159921" y="2197035"/>
            <a:ext cx="1947861" cy="1940713"/>
            <a:chOff x="1709739" y="2636838"/>
            <a:chExt cx="1590160" cy="1584325"/>
          </a:xfrm>
          <a:effectLst/>
        </p:grpSpPr>
        <p:sp>
          <p:nvSpPr>
            <p:cNvPr id="9" name="Freeform 6"/>
            <p:cNvSpPr/>
            <p:nvPr/>
          </p:nvSpPr>
          <p:spPr bwMode="auto">
            <a:xfrm>
              <a:off x="1709739" y="2636838"/>
              <a:ext cx="1468102" cy="1467130"/>
            </a:xfrm>
            <a:custGeom>
              <a:avLst/>
              <a:gdLst>
                <a:gd name="T0" fmla="*/ 691 w 1276"/>
                <a:gd name="T1" fmla="*/ 1168 h 1274"/>
                <a:gd name="T2" fmla="*/ 662 w 1276"/>
                <a:gd name="T3" fmla="*/ 1267 h 1274"/>
                <a:gd name="T4" fmla="*/ 654 w 1276"/>
                <a:gd name="T5" fmla="*/ 1273 h 1274"/>
                <a:gd name="T6" fmla="*/ 643 w 1276"/>
                <a:gd name="T7" fmla="*/ 1274 h 1274"/>
                <a:gd name="T8" fmla="*/ 172 w 1276"/>
                <a:gd name="T9" fmla="*/ 1274 h 1274"/>
                <a:gd name="T10" fmla="*/ 81 w 1276"/>
                <a:gd name="T11" fmla="*/ 1253 h 1274"/>
                <a:gd name="T12" fmla="*/ 1 w 1276"/>
                <a:gd name="T13" fmla="*/ 1113 h 1274"/>
                <a:gd name="T14" fmla="*/ 0 w 1276"/>
                <a:gd name="T15" fmla="*/ 892 h 1274"/>
                <a:gd name="T16" fmla="*/ 0 w 1276"/>
                <a:gd name="T17" fmla="*/ 170 h 1274"/>
                <a:gd name="T18" fmla="*/ 170 w 1276"/>
                <a:gd name="T19" fmla="*/ 0 h 1274"/>
                <a:gd name="T20" fmla="*/ 1110 w 1276"/>
                <a:gd name="T21" fmla="*/ 0 h 1274"/>
                <a:gd name="T22" fmla="*/ 1273 w 1276"/>
                <a:gd name="T23" fmla="*/ 131 h 1274"/>
                <a:gd name="T24" fmla="*/ 1276 w 1276"/>
                <a:gd name="T25" fmla="*/ 168 h 1274"/>
                <a:gd name="T26" fmla="*/ 1276 w 1276"/>
                <a:gd name="T27" fmla="*/ 629 h 1274"/>
                <a:gd name="T28" fmla="*/ 1275 w 1276"/>
                <a:gd name="T29" fmla="*/ 645 h 1274"/>
                <a:gd name="T30" fmla="*/ 1171 w 1276"/>
                <a:gd name="T31" fmla="*/ 659 h 1274"/>
                <a:gd name="T32" fmla="*/ 1171 w 1276"/>
                <a:gd name="T33" fmla="*/ 214 h 1274"/>
                <a:gd name="T34" fmla="*/ 106 w 1276"/>
                <a:gd name="T35" fmla="*/ 214 h 1274"/>
                <a:gd name="T36" fmla="*/ 106 w 1276"/>
                <a:gd name="T37" fmla="*/ 230 h 1274"/>
                <a:gd name="T38" fmla="*/ 105 w 1276"/>
                <a:gd name="T39" fmla="*/ 1102 h 1274"/>
                <a:gd name="T40" fmla="*/ 171 w 1276"/>
                <a:gd name="T41" fmla="*/ 1168 h 1274"/>
                <a:gd name="T42" fmla="*/ 671 w 1276"/>
                <a:gd name="T43" fmla="*/ 1168 h 1274"/>
                <a:gd name="T44" fmla="*/ 691 w 1276"/>
                <a:gd name="T45" fmla="*/ 1168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6" h="1274">
                  <a:moveTo>
                    <a:pt x="691" y="1168"/>
                  </a:moveTo>
                  <a:cubicBezTo>
                    <a:pt x="681" y="1203"/>
                    <a:pt x="672" y="1235"/>
                    <a:pt x="662" y="1267"/>
                  </a:cubicBezTo>
                  <a:cubicBezTo>
                    <a:pt x="661" y="1270"/>
                    <a:pt x="657" y="1272"/>
                    <a:pt x="654" y="1273"/>
                  </a:cubicBezTo>
                  <a:cubicBezTo>
                    <a:pt x="651" y="1274"/>
                    <a:pt x="647" y="1274"/>
                    <a:pt x="643" y="1274"/>
                  </a:cubicBezTo>
                  <a:cubicBezTo>
                    <a:pt x="486" y="1274"/>
                    <a:pt x="329" y="1273"/>
                    <a:pt x="172" y="1274"/>
                  </a:cubicBezTo>
                  <a:cubicBezTo>
                    <a:pt x="140" y="1274"/>
                    <a:pt x="109" y="1269"/>
                    <a:pt x="81" y="1253"/>
                  </a:cubicBezTo>
                  <a:cubicBezTo>
                    <a:pt x="29" y="1221"/>
                    <a:pt x="1" y="1174"/>
                    <a:pt x="1" y="1113"/>
                  </a:cubicBezTo>
                  <a:cubicBezTo>
                    <a:pt x="0" y="1039"/>
                    <a:pt x="0" y="966"/>
                    <a:pt x="0" y="892"/>
                  </a:cubicBezTo>
                  <a:cubicBezTo>
                    <a:pt x="0" y="651"/>
                    <a:pt x="0" y="411"/>
                    <a:pt x="0" y="170"/>
                  </a:cubicBezTo>
                  <a:cubicBezTo>
                    <a:pt x="0" y="68"/>
                    <a:pt x="68" y="0"/>
                    <a:pt x="170" y="0"/>
                  </a:cubicBezTo>
                  <a:cubicBezTo>
                    <a:pt x="483" y="0"/>
                    <a:pt x="797" y="0"/>
                    <a:pt x="1110" y="0"/>
                  </a:cubicBezTo>
                  <a:cubicBezTo>
                    <a:pt x="1194" y="0"/>
                    <a:pt x="1258" y="51"/>
                    <a:pt x="1273" y="131"/>
                  </a:cubicBezTo>
                  <a:cubicBezTo>
                    <a:pt x="1276" y="143"/>
                    <a:pt x="1276" y="156"/>
                    <a:pt x="1276" y="168"/>
                  </a:cubicBezTo>
                  <a:cubicBezTo>
                    <a:pt x="1276" y="322"/>
                    <a:pt x="1276" y="475"/>
                    <a:pt x="1276" y="629"/>
                  </a:cubicBezTo>
                  <a:cubicBezTo>
                    <a:pt x="1276" y="634"/>
                    <a:pt x="1276" y="638"/>
                    <a:pt x="1275" y="645"/>
                  </a:cubicBezTo>
                  <a:cubicBezTo>
                    <a:pt x="1239" y="640"/>
                    <a:pt x="1205" y="643"/>
                    <a:pt x="1171" y="659"/>
                  </a:cubicBezTo>
                  <a:cubicBezTo>
                    <a:pt x="1171" y="509"/>
                    <a:pt x="1171" y="362"/>
                    <a:pt x="1171" y="214"/>
                  </a:cubicBezTo>
                  <a:cubicBezTo>
                    <a:pt x="816" y="214"/>
                    <a:pt x="462" y="214"/>
                    <a:pt x="106" y="214"/>
                  </a:cubicBezTo>
                  <a:cubicBezTo>
                    <a:pt x="106" y="219"/>
                    <a:pt x="106" y="224"/>
                    <a:pt x="106" y="230"/>
                  </a:cubicBezTo>
                  <a:cubicBezTo>
                    <a:pt x="106" y="521"/>
                    <a:pt x="106" y="812"/>
                    <a:pt x="105" y="1102"/>
                  </a:cubicBezTo>
                  <a:cubicBezTo>
                    <a:pt x="105" y="1141"/>
                    <a:pt x="125" y="1169"/>
                    <a:pt x="171" y="1168"/>
                  </a:cubicBezTo>
                  <a:cubicBezTo>
                    <a:pt x="338" y="1167"/>
                    <a:pt x="504" y="1168"/>
                    <a:pt x="671" y="1168"/>
                  </a:cubicBezTo>
                  <a:cubicBezTo>
                    <a:pt x="677" y="1168"/>
                    <a:pt x="683" y="1168"/>
                    <a:pt x="691" y="1168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2571440" y="3653665"/>
              <a:ext cx="569443" cy="567498"/>
            </a:xfrm>
            <a:custGeom>
              <a:avLst/>
              <a:gdLst>
                <a:gd name="T0" fmla="*/ 328 w 495"/>
                <a:gd name="T1" fmla="*/ 1 h 493"/>
                <a:gd name="T2" fmla="*/ 495 w 495"/>
                <a:gd name="T3" fmla="*/ 167 h 493"/>
                <a:gd name="T4" fmla="*/ 427 w 495"/>
                <a:gd name="T5" fmla="*/ 236 h 493"/>
                <a:gd name="T6" fmla="*/ 240 w 495"/>
                <a:gd name="T7" fmla="*/ 421 h 493"/>
                <a:gd name="T8" fmla="*/ 216 w 495"/>
                <a:gd name="T9" fmla="*/ 436 h 493"/>
                <a:gd name="T10" fmla="*/ 40 w 495"/>
                <a:gd name="T11" fmla="*/ 488 h 493"/>
                <a:gd name="T12" fmla="*/ 9 w 495"/>
                <a:gd name="T13" fmla="*/ 484 h 493"/>
                <a:gd name="T14" fmla="*/ 6 w 495"/>
                <a:gd name="T15" fmla="*/ 454 h 493"/>
                <a:gd name="T16" fmla="*/ 58 w 495"/>
                <a:gd name="T17" fmla="*/ 276 h 493"/>
                <a:gd name="T18" fmla="*/ 67 w 495"/>
                <a:gd name="T19" fmla="*/ 259 h 493"/>
                <a:gd name="T20" fmla="*/ 327 w 495"/>
                <a:gd name="T21" fmla="*/ 1 h 493"/>
                <a:gd name="T22" fmla="*/ 328 w 495"/>
                <a:gd name="T23" fmla="*/ 1 h 493"/>
                <a:gd name="T24" fmla="*/ 102 w 495"/>
                <a:gd name="T25" fmla="*/ 292 h 493"/>
                <a:gd name="T26" fmla="*/ 72 w 495"/>
                <a:gd name="T27" fmla="*/ 396 h 493"/>
                <a:gd name="T28" fmla="*/ 74 w 495"/>
                <a:gd name="T29" fmla="*/ 405 h 493"/>
                <a:gd name="T30" fmla="*/ 113 w 495"/>
                <a:gd name="T31" fmla="*/ 418 h 493"/>
                <a:gd name="T32" fmla="*/ 148 w 495"/>
                <a:gd name="T33" fmla="*/ 408 h 493"/>
                <a:gd name="T34" fmla="*/ 200 w 495"/>
                <a:gd name="T35" fmla="*/ 393 h 493"/>
                <a:gd name="T36" fmla="*/ 185 w 495"/>
                <a:gd name="T37" fmla="*/ 316 h 493"/>
                <a:gd name="T38" fmla="*/ 178 w 495"/>
                <a:gd name="T39" fmla="*/ 308 h 493"/>
                <a:gd name="T40" fmla="*/ 102 w 495"/>
                <a:gd name="T41" fmla="*/ 2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5" h="493">
                  <a:moveTo>
                    <a:pt x="328" y="1"/>
                  </a:moveTo>
                  <a:cubicBezTo>
                    <a:pt x="384" y="56"/>
                    <a:pt x="439" y="112"/>
                    <a:pt x="495" y="167"/>
                  </a:cubicBezTo>
                  <a:cubicBezTo>
                    <a:pt x="473" y="190"/>
                    <a:pt x="450" y="213"/>
                    <a:pt x="427" y="236"/>
                  </a:cubicBezTo>
                  <a:cubicBezTo>
                    <a:pt x="365" y="298"/>
                    <a:pt x="303" y="360"/>
                    <a:pt x="240" y="421"/>
                  </a:cubicBezTo>
                  <a:cubicBezTo>
                    <a:pt x="233" y="428"/>
                    <a:pt x="225" y="433"/>
                    <a:pt x="216" y="436"/>
                  </a:cubicBezTo>
                  <a:cubicBezTo>
                    <a:pt x="157" y="454"/>
                    <a:pt x="98" y="471"/>
                    <a:pt x="40" y="488"/>
                  </a:cubicBezTo>
                  <a:cubicBezTo>
                    <a:pt x="28" y="492"/>
                    <a:pt x="18" y="493"/>
                    <a:pt x="9" y="484"/>
                  </a:cubicBezTo>
                  <a:cubicBezTo>
                    <a:pt x="0" y="475"/>
                    <a:pt x="3" y="464"/>
                    <a:pt x="6" y="454"/>
                  </a:cubicBezTo>
                  <a:cubicBezTo>
                    <a:pt x="23" y="395"/>
                    <a:pt x="40" y="335"/>
                    <a:pt x="58" y="276"/>
                  </a:cubicBezTo>
                  <a:cubicBezTo>
                    <a:pt x="60" y="270"/>
                    <a:pt x="63" y="264"/>
                    <a:pt x="67" y="259"/>
                  </a:cubicBezTo>
                  <a:cubicBezTo>
                    <a:pt x="154" y="173"/>
                    <a:pt x="240" y="87"/>
                    <a:pt x="327" y="1"/>
                  </a:cubicBezTo>
                  <a:cubicBezTo>
                    <a:pt x="328" y="1"/>
                    <a:pt x="329" y="0"/>
                    <a:pt x="328" y="1"/>
                  </a:cubicBezTo>
                  <a:close/>
                  <a:moveTo>
                    <a:pt x="102" y="292"/>
                  </a:moveTo>
                  <a:cubicBezTo>
                    <a:pt x="91" y="327"/>
                    <a:pt x="81" y="362"/>
                    <a:pt x="72" y="396"/>
                  </a:cubicBezTo>
                  <a:cubicBezTo>
                    <a:pt x="71" y="399"/>
                    <a:pt x="72" y="403"/>
                    <a:pt x="74" y="405"/>
                  </a:cubicBezTo>
                  <a:cubicBezTo>
                    <a:pt x="87" y="423"/>
                    <a:pt x="92" y="425"/>
                    <a:pt x="113" y="418"/>
                  </a:cubicBezTo>
                  <a:cubicBezTo>
                    <a:pt x="125" y="415"/>
                    <a:pt x="136" y="411"/>
                    <a:pt x="148" y="408"/>
                  </a:cubicBezTo>
                  <a:cubicBezTo>
                    <a:pt x="165" y="403"/>
                    <a:pt x="182" y="398"/>
                    <a:pt x="200" y="393"/>
                  </a:cubicBezTo>
                  <a:cubicBezTo>
                    <a:pt x="195" y="365"/>
                    <a:pt x="190" y="341"/>
                    <a:pt x="185" y="316"/>
                  </a:cubicBezTo>
                  <a:cubicBezTo>
                    <a:pt x="185" y="313"/>
                    <a:pt x="181" y="309"/>
                    <a:pt x="178" y="308"/>
                  </a:cubicBezTo>
                  <a:cubicBezTo>
                    <a:pt x="153" y="302"/>
                    <a:pt x="128" y="297"/>
                    <a:pt x="102" y="292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2262162" y="3371619"/>
              <a:ext cx="608346" cy="119627"/>
            </a:xfrm>
            <a:custGeom>
              <a:avLst/>
              <a:gdLst>
                <a:gd name="T0" fmla="*/ 0 w 529"/>
                <a:gd name="T1" fmla="*/ 104 h 104"/>
                <a:gd name="T2" fmla="*/ 0 w 529"/>
                <a:gd name="T3" fmla="*/ 0 h 104"/>
                <a:gd name="T4" fmla="*/ 529 w 529"/>
                <a:gd name="T5" fmla="*/ 0 h 104"/>
                <a:gd name="T6" fmla="*/ 529 w 529"/>
                <a:gd name="T7" fmla="*/ 104 h 104"/>
                <a:gd name="T8" fmla="*/ 0 w 52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104">
                  <a:moveTo>
                    <a:pt x="0" y="104"/>
                  </a:moveTo>
                  <a:cubicBezTo>
                    <a:pt x="0" y="69"/>
                    <a:pt x="0" y="35"/>
                    <a:pt x="0" y="0"/>
                  </a:cubicBezTo>
                  <a:cubicBezTo>
                    <a:pt x="177" y="0"/>
                    <a:pt x="352" y="0"/>
                    <a:pt x="529" y="0"/>
                  </a:cubicBezTo>
                  <a:cubicBezTo>
                    <a:pt x="529" y="35"/>
                    <a:pt x="529" y="69"/>
                    <a:pt x="529" y="104"/>
                  </a:cubicBezTo>
                  <a:cubicBezTo>
                    <a:pt x="353" y="104"/>
                    <a:pt x="177" y="104"/>
                    <a:pt x="0" y="104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2263134" y="3127502"/>
              <a:ext cx="607373" cy="119627"/>
            </a:xfrm>
            <a:custGeom>
              <a:avLst/>
              <a:gdLst>
                <a:gd name="T0" fmla="*/ 528 w 528"/>
                <a:gd name="T1" fmla="*/ 0 h 104"/>
                <a:gd name="T2" fmla="*/ 528 w 528"/>
                <a:gd name="T3" fmla="*/ 104 h 104"/>
                <a:gd name="T4" fmla="*/ 0 w 528"/>
                <a:gd name="T5" fmla="*/ 104 h 104"/>
                <a:gd name="T6" fmla="*/ 0 w 528"/>
                <a:gd name="T7" fmla="*/ 0 h 104"/>
                <a:gd name="T8" fmla="*/ 528 w 52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04">
                  <a:moveTo>
                    <a:pt x="528" y="0"/>
                  </a:moveTo>
                  <a:cubicBezTo>
                    <a:pt x="528" y="35"/>
                    <a:pt x="528" y="69"/>
                    <a:pt x="528" y="104"/>
                  </a:cubicBezTo>
                  <a:cubicBezTo>
                    <a:pt x="352" y="104"/>
                    <a:pt x="177" y="104"/>
                    <a:pt x="0" y="104"/>
                  </a:cubicBezTo>
                  <a:cubicBezTo>
                    <a:pt x="0" y="70"/>
                    <a:pt x="0" y="36"/>
                    <a:pt x="0" y="0"/>
                  </a:cubicBezTo>
                  <a:cubicBezTo>
                    <a:pt x="176" y="0"/>
                    <a:pt x="352" y="0"/>
                    <a:pt x="528" y="0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2263134" y="3615735"/>
              <a:ext cx="549991" cy="120599"/>
            </a:xfrm>
            <a:custGeom>
              <a:avLst/>
              <a:gdLst>
                <a:gd name="T0" fmla="*/ 0 w 478"/>
                <a:gd name="T1" fmla="*/ 0 h 105"/>
                <a:gd name="T2" fmla="*/ 478 w 478"/>
                <a:gd name="T3" fmla="*/ 0 h 105"/>
                <a:gd name="T4" fmla="*/ 472 w 478"/>
                <a:gd name="T5" fmla="*/ 8 h 105"/>
                <a:gd name="T6" fmla="*/ 383 w 478"/>
                <a:gd name="T7" fmla="*/ 97 h 105"/>
                <a:gd name="T8" fmla="*/ 366 w 478"/>
                <a:gd name="T9" fmla="*/ 104 h 105"/>
                <a:gd name="T10" fmla="*/ 8 w 478"/>
                <a:gd name="T11" fmla="*/ 105 h 105"/>
                <a:gd name="T12" fmla="*/ 0 w 478"/>
                <a:gd name="T13" fmla="*/ 104 h 105"/>
                <a:gd name="T14" fmla="*/ 0 w 478"/>
                <a:gd name="T1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105">
                  <a:moveTo>
                    <a:pt x="0" y="0"/>
                  </a:moveTo>
                  <a:cubicBezTo>
                    <a:pt x="159" y="0"/>
                    <a:pt x="318" y="0"/>
                    <a:pt x="478" y="0"/>
                  </a:cubicBezTo>
                  <a:cubicBezTo>
                    <a:pt x="476" y="3"/>
                    <a:pt x="474" y="6"/>
                    <a:pt x="472" y="8"/>
                  </a:cubicBezTo>
                  <a:cubicBezTo>
                    <a:pt x="443" y="38"/>
                    <a:pt x="413" y="68"/>
                    <a:pt x="383" y="97"/>
                  </a:cubicBezTo>
                  <a:cubicBezTo>
                    <a:pt x="379" y="101"/>
                    <a:pt x="372" y="104"/>
                    <a:pt x="366" y="104"/>
                  </a:cubicBezTo>
                  <a:cubicBezTo>
                    <a:pt x="247" y="105"/>
                    <a:pt x="127" y="105"/>
                    <a:pt x="8" y="105"/>
                  </a:cubicBezTo>
                  <a:cubicBezTo>
                    <a:pt x="6" y="105"/>
                    <a:pt x="3" y="104"/>
                    <a:pt x="0" y="104"/>
                  </a:cubicBezTo>
                  <a:cubicBezTo>
                    <a:pt x="0" y="69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016880" y="3492218"/>
              <a:ext cx="283019" cy="281074"/>
            </a:xfrm>
            <a:custGeom>
              <a:avLst/>
              <a:gdLst>
                <a:gd name="T0" fmla="*/ 0 w 246"/>
                <a:gd name="T1" fmla="*/ 87 h 244"/>
                <a:gd name="T2" fmla="*/ 66 w 246"/>
                <a:gd name="T3" fmla="*/ 20 h 244"/>
                <a:gd name="T4" fmla="*/ 139 w 246"/>
                <a:gd name="T5" fmla="*/ 20 h 244"/>
                <a:gd name="T6" fmla="*/ 225 w 246"/>
                <a:gd name="T7" fmla="*/ 106 h 244"/>
                <a:gd name="T8" fmla="*/ 227 w 246"/>
                <a:gd name="T9" fmla="*/ 178 h 244"/>
                <a:gd name="T10" fmla="*/ 159 w 246"/>
                <a:gd name="T11" fmla="*/ 244 h 244"/>
                <a:gd name="T12" fmla="*/ 0 w 246"/>
                <a:gd name="T13" fmla="*/ 8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4">
                  <a:moveTo>
                    <a:pt x="0" y="87"/>
                  </a:moveTo>
                  <a:cubicBezTo>
                    <a:pt x="22" y="64"/>
                    <a:pt x="43" y="41"/>
                    <a:pt x="66" y="20"/>
                  </a:cubicBezTo>
                  <a:cubicBezTo>
                    <a:pt x="87" y="1"/>
                    <a:pt x="118" y="0"/>
                    <a:pt x="139" y="20"/>
                  </a:cubicBezTo>
                  <a:cubicBezTo>
                    <a:pt x="169" y="48"/>
                    <a:pt x="198" y="76"/>
                    <a:pt x="225" y="106"/>
                  </a:cubicBezTo>
                  <a:cubicBezTo>
                    <a:pt x="245" y="127"/>
                    <a:pt x="246" y="158"/>
                    <a:pt x="227" y="178"/>
                  </a:cubicBezTo>
                  <a:cubicBezTo>
                    <a:pt x="205" y="202"/>
                    <a:pt x="181" y="223"/>
                    <a:pt x="159" y="244"/>
                  </a:cubicBezTo>
                  <a:cubicBezTo>
                    <a:pt x="107" y="193"/>
                    <a:pt x="54" y="140"/>
                    <a:pt x="0" y="87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2017073" y="3372591"/>
              <a:ext cx="119627" cy="117682"/>
            </a:xfrm>
            <a:custGeom>
              <a:avLst/>
              <a:gdLst>
                <a:gd name="T0" fmla="*/ 0 w 104"/>
                <a:gd name="T1" fmla="*/ 102 h 102"/>
                <a:gd name="T2" fmla="*/ 0 w 104"/>
                <a:gd name="T3" fmla="*/ 0 h 102"/>
                <a:gd name="T4" fmla="*/ 104 w 104"/>
                <a:gd name="T5" fmla="*/ 0 h 102"/>
                <a:gd name="T6" fmla="*/ 104 w 104"/>
                <a:gd name="T7" fmla="*/ 102 h 102"/>
                <a:gd name="T8" fmla="*/ 0 w 10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2">
                  <a:moveTo>
                    <a:pt x="0" y="102"/>
                  </a:moveTo>
                  <a:cubicBezTo>
                    <a:pt x="0" y="68"/>
                    <a:pt x="0" y="34"/>
                    <a:pt x="0" y="0"/>
                  </a:cubicBezTo>
                  <a:cubicBezTo>
                    <a:pt x="35" y="0"/>
                    <a:pt x="69" y="0"/>
                    <a:pt x="104" y="0"/>
                  </a:cubicBezTo>
                  <a:cubicBezTo>
                    <a:pt x="104" y="34"/>
                    <a:pt x="104" y="67"/>
                    <a:pt x="104" y="102"/>
                  </a:cubicBezTo>
                  <a:cubicBezTo>
                    <a:pt x="70" y="102"/>
                    <a:pt x="36" y="102"/>
                    <a:pt x="0" y="102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2018045" y="3128475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4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4"/>
                    <a:pt x="103" y="68"/>
                    <a:pt x="103" y="103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2018045" y="3616708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5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3"/>
                    <a:pt x="103" y="67"/>
                    <a:pt x="103" y="103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 b="1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805114" y="4137747"/>
            <a:ext cx="2657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30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CONTANTS</a:t>
            </a:r>
            <a:endParaRPr lang="zh-HK" altLang="en-US" sz="2800" b="1" spc="300" dirty="0">
              <a:solidFill>
                <a:srgbClr val="0174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836" y="73413"/>
            <a:ext cx="3953164" cy="765129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07926" y="278312"/>
            <a:ext cx="3389785" cy="912926"/>
            <a:chOff x="1184275" y="2717410"/>
            <a:chExt cx="6024563" cy="1720986"/>
          </a:xfrm>
        </p:grpSpPr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1184275" y="2717410"/>
              <a:ext cx="1847850" cy="1720986"/>
              <a:chOff x="1164" y="687"/>
              <a:chExt cx="3219" cy="2998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/>
              <p:cNvSpPr/>
              <p:nvPr/>
            </p:nvSpPr>
            <p:spPr bwMode="auto">
              <a:xfrm>
                <a:off x="1164" y="687"/>
                <a:ext cx="3219" cy="2998"/>
              </a:xfrm>
              <a:custGeom>
                <a:avLst/>
                <a:gdLst>
                  <a:gd name="T0" fmla="*/ 96 w 1360"/>
                  <a:gd name="T1" fmla="*/ 404 h 1266"/>
                  <a:gd name="T2" fmla="*/ 96 w 1360"/>
                  <a:gd name="T3" fmla="*/ 527 h 1266"/>
                  <a:gd name="T4" fmla="*/ 105 w 1360"/>
                  <a:gd name="T5" fmla="*/ 537 h 1266"/>
                  <a:gd name="T6" fmla="*/ 123 w 1360"/>
                  <a:gd name="T7" fmla="*/ 616 h 1266"/>
                  <a:gd name="T8" fmla="*/ 119 w 1360"/>
                  <a:gd name="T9" fmla="*/ 629 h 1266"/>
                  <a:gd name="T10" fmla="*/ 147 w 1360"/>
                  <a:gd name="T11" fmla="*/ 940 h 1266"/>
                  <a:gd name="T12" fmla="*/ 169 w 1360"/>
                  <a:gd name="T13" fmla="*/ 1194 h 1266"/>
                  <a:gd name="T14" fmla="*/ 175 w 1360"/>
                  <a:gd name="T15" fmla="*/ 1266 h 1266"/>
                  <a:gd name="T16" fmla="*/ 0 w 1360"/>
                  <a:gd name="T17" fmla="*/ 1266 h 1266"/>
                  <a:gd name="T18" fmla="*/ 6 w 1360"/>
                  <a:gd name="T19" fmla="*/ 1197 h 1266"/>
                  <a:gd name="T20" fmla="*/ 38 w 1360"/>
                  <a:gd name="T21" fmla="*/ 811 h 1266"/>
                  <a:gd name="T22" fmla="*/ 54 w 1360"/>
                  <a:gd name="T23" fmla="*/ 629 h 1266"/>
                  <a:gd name="T24" fmla="*/ 50 w 1360"/>
                  <a:gd name="T25" fmla="*/ 613 h 1266"/>
                  <a:gd name="T26" fmla="*/ 71 w 1360"/>
                  <a:gd name="T27" fmla="*/ 537 h 1266"/>
                  <a:gd name="T28" fmla="*/ 79 w 1360"/>
                  <a:gd name="T29" fmla="*/ 525 h 1266"/>
                  <a:gd name="T30" fmla="*/ 79 w 1360"/>
                  <a:gd name="T31" fmla="*/ 407 h 1266"/>
                  <a:gd name="T32" fmla="*/ 70 w 1360"/>
                  <a:gd name="T33" fmla="*/ 392 h 1266"/>
                  <a:gd name="T34" fmla="*/ 31 w 1360"/>
                  <a:gd name="T35" fmla="*/ 374 h 1266"/>
                  <a:gd name="T36" fmla="*/ 44 w 1360"/>
                  <a:gd name="T37" fmla="*/ 366 h 1266"/>
                  <a:gd name="T38" fmla="*/ 624 w 1360"/>
                  <a:gd name="T39" fmla="*/ 44 h 1266"/>
                  <a:gd name="T40" fmla="*/ 692 w 1360"/>
                  <a:gd name="T41" fmla="*/ 5 h 1266"/>
                  <a:gd name="T42" fmla="*/ 718 w 1360"/>
                  <a:gd name="T43" fmla="*/ 5 h 1266"/>
                  <a:gd name="T44" fmla="*/ 1255 w 1360"/>
                  <a:gd name="T45" fmla="*/ 275 h 1266"/>
                  <a:gd name="T46" fmla="*/ 1360 w 1360"/>
                  <a:gd name="T47" fmla="*/ 328 h 1266"/>
                  <a:gd name="T48" fmla="*/ 1302 w 1360"/>
                  <a:gd name="T49" fmla="*/ 360 h 1266"/>
                  <a:gd name="T50" fmla="*/ 723 w 1360"/>
                  <a:gd name="T51" fmla="*/ 666 h 1266"/>
                  <a:gd name="T52" fmla="*/ 688 w 1360"/>
                  <a:gd name="T53" fmla="*/ 668 h 1266"/>
                  <a:gd name="T54" fmla="*/ 112 w 1360"/>
                  <a:gd name="T55" fmla="*/ 411 h 1266"/>
                  <a:gd name="T56" fmla="*/ 96 w 1360"/>
                  <a:gd name="T57" fmla="*/ 404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266">
                    <a:moveTo>
                      <a:pt x="96" y="404"/>
                    </a:moveTo>
                    <a:cubicBezTo>
                      <a:pt x="96" y="447"/>
                      <a:pt x="96" y="487"/>
                      <a:pt x="96" y="527"/>
                    </a:cubicBezTo>
                    <a:cubicBezTo>
                      <a:pt x="96" y="531"/>
                      <a:pt x="101" y="535"/>
                      <a:pt x="105" y="537"/>
                    </a:cubicBezTo>
                    <a:cubicBezTo>
                      <a:pt x="136" y="555"/>
                      <a:pt x="144" y="585"/>
                      <a:pt x="123" y="616"/>
                    </a:cubicBezTo>
                    <a:cubicBezTo>
                      <a:pt x="121" y="620"/>
                      <a:pt x="119" y="625"/>
                      <a:pt x="119" y="629"/>
                    </a:cubicBezTo>
                    <a:cubicBezTo>
                      <a:pt x="128" y="733"/>
                      <a:pt x="138" y="836"/>
                      <a:pt x="147" y="940"/>
                    </a:cubicBezTo>
                    <a:cubicBezTo>
                      <a:pt x="154" y="1024"/>
                      <a:pt x="162" y="1109"/>
                      <a:pt x="169" y="1194"/>
                    </a:cubicBezTo>
                    <a:cubicBezTo>
                      <a:pt x="171" y="1217"/>
                      <a:pt x="173" y="1239"/>
                      <a:pt x="175" y="1266"/>
                    </a:cubicBezTo>
                    <a:cubicBezTo>
                      <a:pt x="117" y="1266"/>
                      <a:pt x="60" y="1266"/>
                      <a:pt x="0" y="1266"/>
                    </a:cubicBezTo>
                    <a:cubicBezTo>
                      <a:pt x="2" y="1244"/>
                      <a:pt x="4" y="1220"/>
                      <a:pt x="6" y="1197"/>
                    </a:cubicBezTo>
                    <a:cubicBezTo>
                      <a:pt x="16" y="1068"/>
                      <a:pt x="27" y="940"/>
                      <a:pt x="38" y="811"/>
                    </a:cubicBezTo>
                    <a:cubicBezTo>
                      <a:pt x="43" y="750"/>
                      <a:pt x="49" y="690"/>
                      <a:pt x="54" y="629"/>
                    </a:cubicBezTo>
                    <a:cubicBezTo>
                      <a:pt x="54" y="624"/>
                      <a:pt x="52" y="617"/>
                      <a:pt x="50" y="613"/>
                    </a:cubicBezTo>
                    <a:cubicBezTo>
                      <a:pt x="32" y="583"/>
                      <a:pt x="40" y="553"/>
                      <a:pt x="71" y="537"/>
                    </a:cubicBezTo>
                    <a:cubicBezTo>
                      <a:pt x="75" y="535"/>
                      <a:pt x="79" y="529"/>
                      <a:pt x="79" y="525"/>
                    </a:cubicBezTo>
                    <a:cubicBezTo>
                      <a:pt x="79" y="486"/>
                      <a:pt x="80" y="446"/>
                      <a:pt x="79" y="407"/>
                    </a:cubicBezTo>
                    <a:cubicBezTo>
                      <a:pt x="79" y="402"/>
                      <a:pt x="74" y="395"/>
                      <a:pt x="70" y="392"/>
                    </a:cubicBezTo>
                    <a:cubicBezTo>
                      <a:pt x="58" y="386"/>
                      <a:pt x="45" y="381"/>
                      <a:pt x="31" y="374"/>
                    </a:cubicBezTo>
                    <a:cubicBezTo>
                      <a:pt x="36" y="371"/>
                      <a:pt x="40" y="368"/>
                      <a:pt x="44" y="366"/>
                    </a:cubicBezTo>
                    <a:cubicBezTo>
                      <a:pt x="237" y="259"/>
                      <a:pt x="431" y="151"/>
                      <a:pt x="624" y="44"/>
                    </a:cubicBezTo>
                    <a:cubicBezTo>
                      <a:pt x="647" y="31"/>
                      <a:pt x="670" y="19"/>
                      <a:pt x="692" y="5"/>
                    </a:cubicBezTo>
                    <a:cubicBezTo>
                      <a:pt x="702" y="0"/>
                      <a:pt x="709" y="1"/>
                      <a:pt x="718" y="5"/>
                    </a:cubicBezTo>
                    <a:cubicBezTo>
                      <a:pt x="897" y="96"/>
                      <a:pt x="1076" y="185"/>
                      <a:pt x="1255" y="275"/>
                    </a:cubicBezTo>
                    <a:cubicBezTo>
                      <a:pt x="1289" y="293"/>
                      <a:pt x="1324" y="310"/>
                      <a:pt x="1360" y="328"/>
                    </a:cubicBezTo>
                    <a:cubicBezTo>
                      <a:pt x="1339" y="340"/>
                      <a:pt x="1320" y="350"/>
                      <a:pt x="1302" y="360"/>
                    </a:cubicBezTo>
                    <a:cubicBezTo>
                      <a:pt x="1109" y="462"/>
                      <a:pt x="916" y="564"/>
                      <a:pt x="723" y="666"/>
                    </a:cubicBezTo>
                    <a:cubicBezTo>
                      <a:pt x="711" y="672"/>
                      <a:pt x="701" y="674"/>
                      <a:pt x="688" y="668"/>
                    </a:cubicBezTo>
                    <a:cubicBezTo>
                      <a:pt x="496" y="582"/>
                      <a:pt x="304" y="496"/>
                      <a:pt x="112" y="411"/>
                    </a:cubicBezTo>
                    <a:cubicBezTo>
                      <a:pt x="108" y="409"/>
                      <a:pt x="103" y="407"/>
                      <a:pt x="96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 dirty="0"/>
              </a:p>
            </p:txBody>
          </p:sp>
          <p:sp>
            <p:nvSpPr>
              <p:cNvPr id="12" name="Freeform 7"/>
              <p:cNvSpPr/>
              <p:nvPr/>
            </p:nvSpPr>
            <p:spPr bwMode="auto">
              <a:xfrm>
                <a:off x="1829" y="1959"/>
                <a:ext cx="2000" cy="947"/>
              </a:xfrm>
              <a:custGeom>
                <a:avLst/>
                <a:gdLst>
                  <a:gd name="T0" fmla="*/ 0 w 845"/>
                  <a:gd name="T1" fmla="*/ 147 h 400"/>
                  <a:gd name="T2" fmla="*/ 78 w 845"/>
                  <a:gd name="T3" fmla="*/ 32 h 400"/>
                  <a:gd name="T4" fmla="*/ 96 w 845"/>
                  <a:gd name="T5" fmla="*/ 28 h 400"/>
                  <a:gd name="T6" fmla="*/ 262 w 845"/>
                  <a:gd name="T7" fmla="*/ 101 h 400"/>
                  <a:gd name="T8" fmla="*/ 417 w 845"/>
                  <a:gd name="T9" fmla="*/ 170 h 400"/>
                  <a:gd name="T10" fmla="*/ 434 w 845"/>
                  <a:gd name="T11" fmla="*/ 167 h 400"/>
                  <a:gd name="T12" fmla="*/ 724 w 845"/>
                  <a:gd name="T13" fmla="*/ 13 h 400"/>
                  <a:gd name="T14" fmla="*/ 749 w 845"/>
                  <a:gd name="T15" fmla="*/ 0 h 400"/>
                  <a:gd name="T16" fmla="*/ 845 w 845"/>
                  <a:gd name="T17" fmla="*/ 143 h 400"/>
                  <a:gd name="T18" fmla="*/ 743 w 845"/>
                  <a:gd name="T19" fmla="*/ 207 h 400"/>
                  <a:gd name="T20" fmla="*/ 448 w 845"/>
                  <a:gd name="T21" fmla="*/ 393 h 400"/>
                  <a:gd name="T22" fmla="*/ 421 w 845"/>
                  <a:gd name="T23" fmla="*/ 394 h 400"/>
                  <a:gd name="T24" fmla="*/ 8 w 845"/>
                  <a:gd name="T25" fmla="*/ 153 h 400"/>
                  <a:gd name="T26" fmla="*/ 0 w 845"/>
                  <a:gd name="T27" fmla="*/ 14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5" h="400">
                    <a:moveTo>
                      <a:pt x="0" y="147"/>
                    </a:moveTo>
                    <a:cubicBezTo>
                      <a:pt x="27" y="108"/>
                      <a:pt x="53" y="70"/>
                      <a:pt x="78" y="32"/>
                    </a:cubicBezTo>
                    <a:cubicBezTo>
                      <a:pt x="84" y="24"/>
                      <a:pt x="89" y="25"/>
                      <a:pt x="96" y="28"/>
                    </a:cubicBezTo>
                    <a:cubicBezTo>
                      <a:pt x="151" y="53"/>
                      <a:pt x="206" y="77"/>
                      <a:pt x="262" y="101"/>
                    </a:cubicBezTo>
                    <a:cubicBezTo>
                      <a:pt x="313" y="124"/>
                      <a:pt x="365" y="147"/>
                      <a:pt x="417" y="170"/>
                    </a:cubicBezTo>
                    <a:cubicBezTo>
                      <a:pt x="421" y="172"/>
                      <a:pt x="429" y="170"/>
                      <a:pt x="434" y="167"/>
                    </a:cubicBezTo>
                    <a:cubicBezTo>
                      <a:pt x="531" y="116"/>
                      <a:pt x="627" y="65"/>
                      <a:pt x="724" y="13"/>
                    </a:cubicBezTo>
                    <a:cubicBezTo>
                      <a:pt x="732" y="9"/>
                      <a:pt x="740" y="5"/>
                      <a:pt x="749" y="0"/>
                    </a:cubicBezTo>
                    <a:cubicBezTo>
                      <a:pt x="781" y="48"/>
                      <a:pt x="813" y="95"/>
                      <a:pt x="845" y="143"/>
                    </a:cubicBezTo>
                    <a:cubicBezTo>
                      <a:pt x="811" y="165"/>
                      <a:pt x="777" y="186"/>
                      <a:pt x="743" y="207"/>
                    </a:cubicBezTo>
                    <a:cubicBezTo>
                      <a:pt x="645" y="269"/>
                      <a:pt x="546" y="331"/>
                      <a:pt x="448" y="393"/>
                    </a:cubicBezTo>
                    <a:cubicBezTo>
                      <a:pt x="438" y="399"/>
                      <a:pt x="431" y="400"/>
                      <a:pt x="421" y="394"/>
                    </a:cubicBezTo>
                    <a:cubicBezTo>
                      <a:pt x="284" y="313"/>
                      <a:pt x="146" y="233"/>
                      <a:pt x="8" y="153"/>
                    </a:cubicBezTo>
                    <a:cubicBezTo>
                      <a:pt x="6" y="151"/>
                      <a:pt x="3" y="149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HK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3187701" y="2847429"/>
              <a:ext cx="4021137" cy="1102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成果应用</a:t>
              </a:r>
              <a:endParaRPr lang="zh-HK" altLang="en-US" sz="32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6025890" y="1935163"/>
            <a:ext cx="0" cy="29876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313142" y="1935162"/>
            <a:ext cx="3306601" cy="285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填写项目成果实现应用情况，如未实现成果应用，则填写“无”</a:t>
            </a:r>
            <a:endParaRPr lang="en-US" altLang="zh-CN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58034" y="1935162"/>
            <a:ext cx="330660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项目成果实现应用情况的相关佐证材料，如：合同、企业注册信息等。图片粘贴在此处，如空间不够，可向后附页。</a:t>
            </a:r>
            <a:endParaRPr lang="en-US" altLang="zh-CN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/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07926" y="278312"/>
            <a:ext cx="3389785" cy="912926"/>
            <a:chOff x="1184275" y="2717410"/>
            <a:chExt cx="6024563" cy="1720986"/>
          </a:xfrm>
        </p:grpSpPr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1184275" y="2717410"/>
              <a:ext cx="1847850" cy="1720986"/>
              <a:chOff x="1164" y="687"/>
              <a:chExt cx="3219" cy="2998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/>
              <p:cNvSpPr/>
              <p:nvPr/>
            </p:nvSpPr>
            <p:spPr bwMode="auto">
              <a:xfrm>
                <a:off x="1164" y="687"/>
                <a:ext cx="3219" cy="2998"/>
              </a:xfrm>
              <a:custGeom>
                <a:avLst/>
                <a:gdLst>
                  <a:gd name="T0" fmla="*/ 96 w 1360"/>
                  <a:gd name="T1" fmla="*/ 404 h 1266"/>
                  <a:gd name="T2" fmla="*/ 96 w 1360"/>
                  <a:gd name="T3" fmla="*/ 527 h 1266"/>
                  <a:gd name="T4" fmla="*/ 105 w 1360"/>
                  <a:gd name="T5" fmla="*/ 537 h 1266"/>
                  <a:gd name="T6" fmla="*/ 123 w 1360"/>
                  <a:gd name="T7" fmla="*/ 616 h 1266"/>
                  <a:gd name="T8" fmla="*/ 119 w 1360"/>
                  <a:gd name="T9" fmla="*/ 629 h 1266"/>
                  <a:gd name="T10" fmla="*/ 147 w 1360"/>
                  <a:gd name="T11" fmla="*/ 940 h 1266"/>
                  <a:gd name="T12" fmla="*/ 169 w 1360"/>
                  <a:gd name="T13" fmla="*/ 1194 h 1266"/>
                  <a:gd name="T14" fmla="*/ 175 w 1360"/>
                  <a:gd name="T15" fmla="*/ 1266 h 1266"/>
                  <a:gd name="T16" fmla="*/ 0 w 1360"/>
                  <a:gd name="T17" fmla="*/ 1266 h 1266"/>
                  <a:gd name="T18" fmla="*/ 6 w 1360"/>
                  <a:gd name="T19" fmla="*/ 1197 h 1266"/>
                  <a:gd name="T20" fmla="*/ 38 w 1360"/>
                  <a:gd name="T21" fmla="*/ 811 h 1266"/>
                  <a:gd name="T22" fmla="*/ 54 w 1360"/>
                  <a:gd name="T23" fmla="*/ 629 h 1266"/>
                  <a:gd name="T24" fmla="*/ 50 w 1360"/>
                  <a:gd name="T25" fmla="*/ 613 h 1266"/>
                  <a:gd name="T26" fmla="*/ 71 w 1360"/>
                  <a:gd name="T27" fmla="*/ 537 h 1266"/>
                  <a:gd name="T28" fmla="*/ 79 w 1360"/>
                  <a:gd name="T29" fmla="*/ 525 h 1266"/>
                  <a:gd name="T30" fmla="*/ 79 w 1360"/>
                  <a:gd name="T31" fmla="*/ 407 h 1266"/>
                  <a:gd name="T32" fmla="*/ 70 w 1360"/>
                  <a:gd name="T33" fmla="*/ 392 h 1266"/>
                  <a:gd name="T34" fmla="*/ 31 w 1360"/>
                  <a:gd name="T35" fmla="*/ 374 h 1266"/>
                  <a:gd name="T36" fmla="*/ 44 w 1360"/>
                  <a:gd name="T37" fmla="*/ 366 h 1266"/>
                  <a:gd name="T38" fmla="*/ 624 w 1360"/>
                  <a:gd name="T39" fmla="*/ 44 h 1266"/>
                  <a:gd name="T40" fmla="*/ 692 w 1360"/>
                  <a:gd name="T41" fmla="*/ 5 h 1266"/>
                  <a:gd name="T42" fmla="*/ 718 w 1360"/>
                  <a:gd name="T43" fmla="*/ 5 h 1266"/>
                  <a:gd name="T44" fmla="*/ 1255 w 1360"/>
                  <a:gd name="T45" fmla="*/ 275 h 1266"/>
                  <a:gd name="T46" fmla="*/ 1360 w 1360"/>
                  <a:gd name="T47" fmla="*/ 328 h 1266"/>
                  <a:gd name="T48" fmla="*/ 1302 w 1360"/>
                  <a:gd name="T49" fmla="*/ 360 h 1266"/>
                  <a:gd name="T50" fmla="*/ 723 w 1360"/>
                  <a:gd name="T51" fmla="*/ 666 h 1266"/>
                  <a:gd name="T52" fmla="*/ 688 w 1360"/>
                  <a:gd name="T53" fmla="*/ 668 h 1266"/>
                  <a:gd name="T54" fmla="*/ 112 w 1360"/>
                  <a:gd name="T55" fmla="*/ 411 h 1266"/>
                  <a:gd name="T56" fmla="*/ 96 w 1360"/>
                  <a:gd name="T57" fmla="*/ 404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266">
                    <a:moveTo>
                      <a:pt x="96" y="404"/>
                    </a:moveTo>
                    <a:cubicBezTo>
                      <a:pt x="96" y="447"/>
                      <a:pt x="96" y="487"/>
                      <a:pt x="96" y="527"/>
                    </a:cubicBezTo>
                    <a:cubicBezTo>
                      <a:pt x="96" y="531"/>
                      <a:pt x="101" y="535"/>
                      <a:pt x="105" y="537"/>
                    </a:cubicBezTo>
                    <a:cubicBezTo>
                      <a:pt x="136" y="555"/>
                      <a:pt x="144" y="585"/>
                      <a:pt x="123" y="616"/>
                    </a:cubicBezTo>
                    <a:cubicBezTo>
                      <a:pt x="121" y="620"/>
                      <a:pt x="119" y="625"/>
                      <a:pt x="119" y="629"/>
                    </a:cubicBezTo>
                    <a:cubicBezTo>
                      <a:pt x="128" y="733"/>
                      <a:pt x="138" y="836"/>
                      <a:pt x="147" y="940"/>
                    </a:cubicBezTo>
                    <a:cubicBezTo>
                      <a:pt x="154" y="1024"/>
                      <a:pt x="162" y="1109"/>
                      <a:pt x="169" y="1194"/>
                    </a:cubicBezTo>
                    <a:cubicBezTo>
                      <a:pt x="171" y="1217"/>
                      <a:pt x="173" y="1239"/>
                      <a:pt x="175" y="1266"/>
                    </a:cubicBezTo>
                    <a:cubicBezTo>
                      <a:pt x="117" y="1266"/>
                      <a:pt x="60" y="1266"/>
                      <a:pt x="0" y="1266"/>
                    </a:cubicBezTo>
                    <a:cubicBezTo>
                      <a:pt x="2" y="1244"/>
                      <a:pt x="4" y="1220"/>
                      <a:pt x="6" y="1197"/>
                    </a:cubicBezTo>
                    <a:cubicBezTo>
                      <a:pt x="16" y="1068"/>
                      <a:pt x="27" y="940"/>
                      <a:pt x="38" y="811"/>
                    </a:cubicBezTo>
                    <a:cubicBezTo>
                      <a:pt x="43" y="750"/>
                      <a:pt x="49" y="690"/>
                      <a:pt x="54" y="629"/>
                    </a:cubicBezTo>
                    <a:cubicBezTo>
                      <a:pt x="54" y="624"/>
                      <a:pt x="52" y="617"/>
                      <a:pt x="50" y="613"/>
                    </a:cubicBezTo>
                    <a:cubicBezTo>
                      <a:pt x="32" y="583"/>
                      <a:pt x="40" y="553"/>
                      <a:pt x="71" y="537"/>
                    </a:cubicBezTo>
                    <a:cubicBezTo>
                      <a:pt x="75" y="535"/>
                      <a:pt x="79" y="529"/>
                      <a:pt x="79" y="525"/>
                    </a:cubicBezTo>
                    <a:cubicBezTo>
                      <a:pt x="79" y="486"/>
                      <a:pt x="80" y="446"/>
                      <a:pt x="79" y="407"/>
                    </a:cubicBezTo>
                    <a:cubicBezTo>
                      <a:pt x="79" y="402"/>
                      <a:pt x="74" y="395"/>
                      <a:pt x="70" y="392"/>
                    </a:cubicBezTo>
                    <a:cubicBezTo>
                      <a:pt x="58" y="386"/>
                      <a:pt x="45" y="381"/>
                      <a:pt x="31" y="374"/>
                    </a:cubicBezTo>
                    <a:cubicBezTo>
                      <a:pt x="36" y="371"/>
                      <a:pt x="40" y="368"/>
                      <a:pt x="44" y="366"/>
                    </a:cubicBezTo>
                    <a:cubicBezTo>
                      <a:pt x="237" y="259"/>
                      <a:pt x="431" y="151"/>
                      <a:pt x="624" y="44"/>
                    </a:cubicBezTo>
                    <a:cubicBezTo>
                      <a:pt x="647" y="31"/>
                      <a:pt x="670" y="19"/>
                      <a:pt x="692" y="5"/>
                    </a:cubicBezTo>
                    <a:cubicBezTo>
                      <a:pt x="702" y="0"/>
                      <a:pt x="709" y="1"/>
                      <a:pt x="718" y="5"/>
                    </a:cubicBezTo>
                    <a:cubicBezTo>
                      <a:pt x="897" y="96"/>
                      <a:pt x="1076" y="185"/>
                      <a:pt x="1255" y="275"/>
                    </a:cubicBezTo>
                    <a:cubicBezTo>
                      <a:pt x="1289" y="293"/>
                      <a:pt x="1324" y="310"/>
                      <a:pt x="1360" y="328"/>
                    </a:cubicBezTo>
                    <a:cubicBezTo>
                      <a:pt x="1339" y="340"/>
                      <a:pt x="1320" y="350"/>
                      <a:pt x="1302" y="360"/>
                    </a:cubicBezTo>
                    <a:cubicBezTo>
                      <a:pt x="1109" y="462"/>
                      <a:pt x="916" y="564"/>
                      <a:pt x="723" y="666"/>
                    </a:cubicBezTo>
                    <a:cubicBezTo>
                      <a:pt x="711" y="672"/>
                      <a:pt x="701" y="674"/>
                      <a:pt x="688" y="668"/>
                    </a:cubicBezTo>
                    <a:cubicBezTo>
                      <a:pt x="496" y="582"/>
                      <a:pt x="304" y="496"/>
                      <a:pt x="112" y="411"/>
                    </a:cubicBezTo>
                    <a:cubicBezTo>
                      <a:pt x="108" y="409"/>
                      <a:pt x="103" y="407"/>
                      <a:pt x="96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 dirty="0">
                  <a:solidFill>
                    <a:prstClr val="black"/>
                  </a:solidFill>
                  <a:latin typeface="Calibri" panose="020F0502020204030204"/>
                  <a:ea typeface="PMingLiU" panose="02020500000000000000" pitchFamily="18" charset="-120"/>
                </a:endParaRPr>
              </a:p>
            </p:txBody>
          </p:sp>
          <p:sp>
            <p:nvSpPr>
              <p:cNvPr id="12" name="Freeform 7"/>
              <p:cNvSpPr/>
              <p:nvPr/>
            </p:nvSpPr>
            <p:spPr bwMode="auto">
              <a:xfrm>
                <a:off x="1829" y="1959"/>
                <a:ext cx="2000" cy="947"/>
              </a:xfrm>
              <a:custGeom>
                <a:avLst/>
                <a:gdLst>
                  <a:gd name="T0" fmla="*/ 0 w 845"/>
                  <a:gd name="T1" fmla="*/ 147 h 400"/>
                  <a:gd name="T2" fmla="*/ 78 w 845"/>
                  <a:gd name="T3" fmla="*/ 32 h 400"/>
                  <a:gd name="T4" fmla="*/ 96 w 845"/>
                  <a:gd name="T5" fmla="*/ 28 h 400"/>
                  <a:gd name="T6" fmla="*/ 262 w 845"/>
                  <a:gd name="T7" fmla="*/ 101 h 400"/>
                  <a:gd name="T8" fmla="*/ 417 w 845"/>
                  <a:gd name="T9" fmla="*/ 170 h 400"/>
                  <a:gd name="T10" fmla="*/ 434 w 845"/>
                  <a:gd name="T11" fmla="*/ 167 h 400"/>
                  <a:gd name="T12" fmla="*/ 724 w 845"/>
                  <a:gd name="T13" fmla="*/ 13 h 400"/>
                  <a:gd name="T14" fmla="*/ 749 w 845"/>
                  <a:gd name="T15" fmla="*/ 0 h 400"/>
                  <a:gd name="T16" fmla="*/ 845 w 845"/>
                  <a:gd name="T17" fmla="*/ 143 h 400"/>
                  <a:gd name="T18" fmla="*/ 743 w 845"/>
                  <a:gd name="T19" fmla="*/ 207 h 400"/>
                  <a:gd name="T20" fmla="*/ 448 w 845"/>
                  <a:gd name="T21" fmla="*/ 393 h 400"/>
                  <a:gd name="T22" fmla="*/ 421 w 845"/>
                  <a:gd name="T23" fmla="*/ 394 h 400"/>
                  <a:gd name="T24" fmla="*/ 8 w 845"/>
                  <a:gd name="T25" fmla="*/ 153 h 400"/>
                  <a:gd name="T26" fmla="*/ 0 w 845"/>
                  <a:gd name="T27" fmla="*/ 14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5" h="400">
                    <a:moveTo>
                      <a:pt x="0" y="147"/>
                    </a:moveTo>
                    <a:cubicBezTo>
                      <a:pt x="27" y="108"/>
                      <a:pt x="53" y="70"/>
                      <a:pt x="78" y="32"/>
                    </a:cubicBezTo>
                    <a:cubicBezTo>
                      <a:pt x="84" y="24"/>
                      <a:pt x="89" y="25"/>
                      <a:pt x="96" y="28"/>
                    </a:cubicBezTo>
                    <a:cubicBezTo>
                      <a:pt x="151" y="53"/>
                      <a:pt x="206" y="77"/>
                      <a:pt x="262" y="101"/>
                    </a:cubicBezTo>
                    <a:cubicBezTo>
                      <a:pt x="313" y="124"/>
                      <a:pt x="365" y="147"/>
                      <a:pt x="417" y="170"/>
                    </a:cubicBezTo>
                    <a:cubicBezTo>
                      <a:pt x="421" y="172"/>
                      <a:pt x="429" y="170"/>
                      <a:pt x="434" y="167"/>
                    </a:cubicBezTo>
                    <a:cubicBezTo>
                      <a:pt x="531" y="116"/>
                      <a:pt x="627" y="65"/>
                      <a:pt x="724" y="13"/>
                    </a:cubicBezTo>
                    <a:cubicBezTo>
                      <a:pt x="732" y="9"/>
                      <a:pt x="740" y="5"/>
                      <a:pt x="749" y="0"/>
                    </a:cubicBezTo>
                    <a:cubicBezTo>
                      <a:pt x="781" y="48"/>
                      <a:pt x="813" y="95"/>
                      <a:pt x="845" y="143"/>
                    </a:cubicBezTo>
                    <a:cubicBezTo>
                      <a:pt x="811" y="165"/>
                      <a:pt x="777" y="186"/>
                      <a:pt x="743" y="207"/>
                    </a:cubicBezTo>
                    <a:cubicBezTo>
                      <a:pt x="645" y="269"/>
                      <a:pt x="546" y="331"/>
                      <a:pt x="448" y="393"/>
                    </a:cubicBezTo>
                    <a:cubicBezTo>
                      <a:pt x="438" y="399"/>
                      <a:pt x="431" y="400"/>
                      <a:pt x="421" y="394"/>
                    </a:cubicBezTo>
                    <a:cubicBezTo>
                      <a:pt x="284" y="313"/>
                      <a:pt x="146" y="233"/>
                      <a:pt x="8" y="153"/>
                    </a:cubicBezTo>
                    <a:cubicBezTo>
                      <a:pt x="6" y="151"/>
                      <a:pt x="3" y="149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>
                  <a:solidFill>
                    <a:prstClr val="black"/>
                  </a:solidFill>
                  <a:latin typeface="Calibri" panose="020F0502020204030204"/>
                  <a:ea typeface="PMingLiU" panose="02020500000000000000" pitchFamily="18" charset="-120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3187701" y="2847429"/>
              <a:ext cx="4021137" cy="1102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3200" b="1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参赛获奖</a:t>
              </a:r>
              <a:endParaRPr lang="zh-HK" altLang="en-US" sz="3200" b="1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313142" y="1935162"/>
            <a:ext cx="3306601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填写项目参加创新创业类比赛获奖情况，如没有参赛情况，则填写“无”</a:t>
            </a:r>
            <a:endParaRPr lang="en-US" altLang="zh-CN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defRPr/>
            </a:pPr>
            <a:endParaRPr lang="en-US" altLang="zh-HK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HK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58034" y="1935162"/>
            <a:ext cx="330660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参加创新创业类比赛的相关佐证材料，如：获奖证书等。图片粘贴在此处，如空间不够，可向后附页。</a:t>
            </a:r>
            <a:endParaRPr lang="en-US" altLang="zh-CN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025890" y="1935163"/>
            <a:ext cx="0" cy="29876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07926" y="278312"/>
            <a:ext cx="3389785" cy="912926"/>
            <a:chOff x="1184275" y="2717410"/>
            <a:chExt cx="6024563" cy="1720986"/>
          </a:xfrm>
        </p:grpSpPr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1184275" y="2717410"/>
              <a:ext cx="1847850" cy="1720986"/>
              <a:chOff x="1164" y="687"/>
              <a:chExt cx="3219" cy="2998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/>
              <p:cNvSpPr/>
              <p:nvPr/>
            </p:nvSpPr>
            <p:spPr bwMode="auto">
              <a:xfrm>
                <a:off x="1164" y="687"/>
                <a:ext cx="3219" cy="2998"/>
              </a:xfrm>
              <a:custGeom>
                <a:avLst/>
                <a:gdLst>
                  <a:gd name="T0" fmla="*/ 96 w 1360"/>
                  <a:gd name="T1" fmla="*/ 404 h 1266"/>
                  <a:gd name="T2" fmla="*/ 96 w 1360"/>
                  <a:gd name="T3" fmla="*/ 527 h 1266"/>
                  <a:gd name="T4" fmla="*/ 105 w 1360"/>
                  <a:gd name="T5" fmla="*/ 537 h 1266"/>
                  <a:gd name="T6" fmla="*/ 123 w 1360"/>
                  <a:gd name="T7" fmla="*/ 616 h 1266"/>
                  <a:gd name="T8" fmla="*/ 119 w 1360"/>
                  <a:gd name="T9" fmla="*/ 629 h 1266"/>
                  <a:gd name="T10" fmla="*/ 147 w 1360"/>
                  <a:gd name="T11" fmla="*/ 940 h 1266"/>
                  <a:gd name="T12" fmla="*/ 169 w 1360"/>
                  <a:gd name="T13" fmla="*/ 1194 h 1266"/>
                  <a:gd name="T14" fmla="*/ 175 w 1360"/>
                  <a:gd name="T15" fmla="*/ 1266 h 1266"/>
                  <a:gd name="T16" fmla="*/ 0 w 1360"/>
                  <a:gd name="T17" fmla="*/ 1266 h 1266"/>
                  <a:gd name="T18" fmla="*/ 6 w 1360"/>
                  <a:gd name="T19" fmla="*/ 1197 h 1266"/>
                  <a:gd name="T20" fmla="*/ 38 w 1360"/>
                  <a:gd name="T21" fmla="*/ 811 h 1266"/>
                  <a:gd name="T22" fmla="*/ 54 w 1360"/>
                  <a:gd name="T23" fmla="*/ 629 h 1266"/>
                  <a:gd name="T24" fmla="*/ 50 w 1360"/>
                  <a:gd name="T25" fmla="*/ 613 h 1266"/>
                  <a:gd name="T26" fmla="*/ 71 w 1360"/>
                  <a:gd name="T27" fmla="*/ 537 h 1266"/>
                  <a:gd name="T28" fmla="*/ 79 w 1360"/>
                  <a:gd name="T29" fmla="*/ 525 h 1266"/>
                  <a:gd name="T30" fmla="*/ 79 w 1360"/>
                  <a:gd name="T31" fmla="*/ 407 h 1266"/>
                  <a:gd name="T32" fmla="*/ 70 w 1360"/>
                  <a:gd name="T33" fmla="*/ 392 h 1266"/>
                  <a:gd name="T34" fmla="*/ 31 w 1360"/>
                  <a:gd name="T35" fmla="*/ 374 h 1266"/>
                  <a:gd name="T36" fmla="*/ 44 w 1360"/>
                  <a:gd name="T37" fmla="*/ 366 h 1266"/>
                  <a:gd name="T38" fmla="*/ 624 w 1360"/>
                  <a:gd name="T39" fmla="*/ 44 h 1266"/>
                  <a:gd name="T40" fmla="*/ 692 w 1360"/>
                  <a:gd name="T41" fmla="*/ 5 h 1266"/>
                  <a:gd name="T42" fmla="*/ 718 w 1360"/>
                  <a:gd name="T43" fmla="*/ 5 h 1266"/>
                  <a:gd name="T44" fmla="*/ 1255 w 1360"/>
                  <a:gd name="T45" fmla="*/ 275 h 1266"/>
                  <a:gd name="T46" fmla="*/ 1360 w 1360"/>
                  <a:gd name="T47" fmla="*/ 328 h 1266"/>
                  <a:gd name="T48" fmla="*/ 1302 w 1360"/>
                  <a:gd name="T49" fmla="*/ 360 h 1266"/>
                  <a:gd name="T50" fmla="*/ 723 w 1360"/>
                  <a:gd name="T51" fmla="*/ 666 h 1266"/>
                  <a:gd name="T52" fmla="*/ 688 w 1360"/>
                  <a:gd name="T53" fmla="*/ 668 h 1266"/>
                  <a:gd name="T54" fmla="*/ 112 w 1360"/>
                  <a:gd name="T55" fmla="*/ 411 h 1266"/>
                  <a:gd name="T56" fmla="*/ 96 w 1360"/>
                  <a:gd name="T57" fmla="*/ 404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266">
                    <a:moveTo>
                      <a:pt x="96" y="404"/>
                    </a:moveTo>
                    <a:cubicBezTo>
                      <a:pt x="96" y="447"/>
                      <a:pt x="96" y="487"/>
                      <a:pt x="96" y="527"/>
                    </a:cubicBezTo>
                    <a:cubicBezTo>
                      <a:pt x="96" y="531"/>
                      <a:pt x="101" y="535"/>
                      <a:pt x="105" y="537"/>
                    </a:cubicBezTo>
                    <a:cubicBezTo>
                      <a:pt x="136" y="555"/>
                      <a:pt x="144" y="585"/>
                      <a:pt x="123" y="616"/>
                    </a:cubicBezTo>
                    <a:cubicBezTo>
                      <a:pt x="121" y="620"/>
                      <a:pt x="119" y="625"/>
                      <a:pt x="119" y="629"/>
                    </a:cubicBezTo>
                    <a:cubicBezTo>
                      <a:pt x="128" y="733"/>
                      <a:pt x="138" y="836"/>
                      <a:pt x="147" y="940"/>
                    </a:cubicBezTo>
                    <a:cubicBezTo>
                      <a:pt x="154" y="1024"/>
                      <a:pt x="162" y="1109"/>
                      <a:pt x="169" y="1194"/>
                    </a:cubicBezTo>
                    <a:cubicBezTo>
                      <a:pt x="171" y="1217"/>
                      <a:pt x="173" y="1239"/>
                      <a:pt x="175" y="1266"/>
                    </a:cubicBezTo>
                    <a:cubicBezTo>
                      <a:pt x="117" y="1266"/>
                      <a:pt x="60" y="1266"/>
                      <a:pt x="0" y="1266"/>
                    </a:cubicBezTo>
                    <a:cubicBezTo>
                      <a:pt x="2" y="1244"/>
                      <a:pt x="4" y="1220"/>
                      <a:pt x="6" y="1197"/>
                    </a:cubicBezTo>
                    <a:cubicBezTo>
                      <a:pt x="16" y="1068"/>
                      <a:pt x="27" y="940"/>
                      <a:pt x="38" y="811"/>
                    </a:cubicBezTo>
                    <a:cubicBezTo>
                      <a:pt x="43" y="750"/>
                      <a:pt x="49" y="690"/>
                      <a:pt x="54" y="629"/>
                    </a:cubicBezTo>
                    <a:cubicBezTo>
                      <a:pt x="54" y="624"/>
                      <a:pt x="52" y="617"/>
                      <a:pt x="50" y="613"/>
                    </a:cubicBezTo>
                    <a:cubicBezTo>
                      <a:pt x="32" y="583"/>
                      <a:pt x="40" y="553"/>
                      <a:pt x="71" y="537"/>
                    </a:cubicBezTo>
                    <a:cubicBezTo>
                      <a:pt x="75" y="535"/>
                      <a:pt x="79" y="529"/>
                      <a:pt x="79" y="525"/>
                    </a:cubicBezTo>
                    <a:cubicBezTo>
                      <a:pt x="79" y="486"/>
                      <a:pt x="80" y="446"/>
                      <a:pt x="79" y="407"/>
                    </a:cubicBezTo>
                    <a:cubicBezTo>
                      <a:pt x="79" y="402"/>
                      <a:pt x="74" y="395"/>
                      <a:pt x="70" y="392"/>
                    </a:cubicBezTo>
                    <a:cubicBezTo>
                      <a:pt x="58" y="386"/>
                      <a:pt x="45" y="381"/>
                      <a:pt x="31" y="374"/>
                    </a:cubicBezTo>
                    <a:cubicBezTo>
                      <a:pt x="36" y="371"/>
                      <a:pt x="40" y="368"/>
                      <a:pt x="44" y="366"/>
                    </a:cubicBezTo>
                    <a:cubicBezTo>
                      <a:pt x="237" y="259"/>
                      <a:pt x="431" y="151"/>
                      <a:pt x="624" y="44"/>
                    </a:cubicBezTo>
                    <a:cubicBezTo>
                      <a:pt x="647" y="31"/>
                      <a:pt x="670" y="19"/>
                      <a:pt x="692" y="5"/>
                    </a:cubicBezTo>
                    <a:cubicBezTo>
                      <a:pt x="702" y="0"/>
                      <a:pt x="709" y="1"/>
                      <a:pt x="718" y="5"/>
                    </a:cubicBezTo>
                    <a:cubicBezTo>
                      <a:pt x="897" y="96"/>
                      <a:pt x="1076" y="185"/>
                      <a:pt x="1255" y="275"/>
                    </a:cubicBezTo>
                    <a:cubicBezTo>
                      <a:pt x="1289" y="293"/>
                      <a:pt x="1324" y="310"/>
                      <a:pt x="1360" y="328"/>
                    </a:cubicBezTo>
                    <a:cubicBezTo>
                      <a:pt x="1339" y="340"/>
                      <a:pt x="1320" y="350"/>
                      <a:pt x="1302" y="360"/>
                    </a:cubicBezTo>
                    <a:cubicBezTo>
                      <a:pt x="1109" y="462"/>
                      <a:pt x="916" y="564"/>
                      <a:pt x="723" y="666"/>
                    </a:cubicBezTo>
                    <a:cubicBezTo>
                      <a:pt x="711" y="672"/>
                      <a:pt x="701" y="674"/>
                      <a:pt x="688" y="668"/>
                    </a:cubicBezTo>
                    <a:cubicBezTo>
                      <a:pt x="496" y="582"/>
                      <a:pt x="304" y="496"/>
                      <a:pt x="112" y="411"/>
                    </a:cubicBezTo>
                    <a:cubicBezTo>
                      <a:pt x="108" y="409"/>
                      <a:pt x="103" y="407"/>
                      <a:pt x="96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 dirty="0">
                  <a:solidFill>
                    <a:prstClr val="black"/>
                  </a:solidFill>
                  <a:latin typeface="Calibri" panose="020F0502020204030204"/>
                  <a:ea typeface="PMingLiU" panose="02020500000000000000" pitchFamily="18" charset="-120"/>
                </a:endParaRPr>
              </a:p>
            </p:txBody>
          </p:sp>
          <p:sp>
            <p:nvSpPr>
              <p:cNvPr id="12" name="Freeform 7"/>
              <p:cNvSpPr/>
              <p:nvPr/>
            </p:nvSpPr>
            <p:spPr bwMode="auto">
              <a:xfrm>
                <a:off x="1829" y="1959"/>
                <a:ext cx="2000" cy="947"/>
              </a:xfrm>
              <a:custGeom>
                <a:avLst/>
                <a:gdLst>
                  <a:gd name="T0" fmla="*/ 0 w 845"/>
                  <a:gd name="T1" fmla="*/ 147 h 400"/>
                  <a:gd name="T2" fmla="*/ 78 w 845"/>
                  <a:gd name="T3" fmla="*/ 32 h 400"/>
                  <a:gd name="T4" fmla="*/ 96 w 845"/>
                  <a:gd name="T5" fmla="*/ 28 h 400"/>
                  <a:gd name="T6" fmla="*/ 262 w 845"/>
                  <a:gd name="T7" fmla="*/ 101 h 400"/>
                  <a:gd name="T8" fmla="*/ 417 w 845"/>
                  <a:gd name="T9" fmla="*/ 170 h 400"/>
                  <a:gd name="T10" fmla="*/ 434 w 845"/>
                  <a:gd name="T11" fmla="*/ 167 h 400"/>
                  <a:gd name="T12" fmla="*/ 724 w 845"/>
                  <a:gd name="T13" fmla="*/ 13 h 400"/>
                  <a:gd name="T14" fmla="*/ 749 w 845"/>
                  <a:gd name="T15" fmla="*/ 0 h 400"/>
                  <a:gd name="T16" fmla="*/ 845 w 845"/>
                  <a:gd name="T17" fmla="*/ 143 h 400"/>
                  <a:gd name="T18" fmla="*/ 743 w 845"/>
                  <a:gd name="T19" fmla="*/ 207 h 400"/>
                  <a:gd name="T20" fmla="*/ 448 w 845"/>
                  <a:gd name="T21" fmla="*/ 393 h 400"/>
                  <a:gd name="T22" fmla="*/ 421 w 845"/>
                  <a:gd name="T23" fmla="*/ 394 h 400"/>
                  <a:gd name="T24" fmla="*/ 8 w 845"/>
                  <a:gd name="T25" fmla="*/ 153 h 400"/>
                  <a:gd name="T26" fmla="*/ 0 w 845"/>
                  <a:gd name="T27" fmla="*/ 14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5" h="400">
                    <a:moveTo>
                      <a:pt x="0" y="147"/>
                    </a:moveTo>
                    <a:cubicBezTo>
                      <a:pt x="27" y="108"/>
                      <a:pt x="53" y="70"/>
                      <a:pt x="78" y="32"/>
                    </a:cubicBezTo>
                    <a:cubicBezTo>
                      <a:pt x="84" y="24"/>
                      <a:pt x="89" y="25"/>
                      <a:pt x="96" y="28"/>
                    </a:cubicBezTo>
                    <a:cubicBezTo>
                      <a:pt x="151" y="53"/>
                      <a:pt x="206" y="77"/>
                      <a:pt x="262" y="101"/>
                    </a:cubicBezTo>
                    <a:cubicBezTo>
                      <a:pt x="313" y="124"/>
                      <a:pt x="365" y="147"/>
                      <a:pt x="417" y="170"/>
                    </a:cubicBezTo>
                    <a:cubicBezTo>
                      <a:pt x="421" y="172"/>
                      <a:pt x="429" y="170"/>
                      <a:pt x="434" y="167"/>
                    </a:cubicBezTo>
                    <a:cubicBezTo>
                      <a:pt x="531" y="116"/>
                      <a:pt x="627" y="65"/>
                      <a:pt x="724" y="13"/>
                    </a:cubicBezTo>
                    <a:cubicBezTo>
                      <a:pt x="732" y="9"/>
                      <a:pt x="740" y="5"/>
                      <a:pt x="749" y="0"/>
                    </a:cubicBezTo>
                    <a:cubicBezTo>
                      <a:pt x="781" y="48"/>
                      <a:pt x="813" y="95"/>
                      <a:pt x="845" y="143"/>
                    </a:cubicBezTo>
                    <a:cubicBezTo>
                      <a:pt x="811" y="165"/>
                      <a:pt x="777" y="186"/>
                      <a:pt x="743" y="207"/>
                    </a:cubicBezTo>
                    <a:cubicBezTo>
                      <a:pt x="645" y="269"/>
                      <a:pt x="546" y="331"/>
                      <a:pt x="448" y="393"/>
                    </a:cubicBezTo>
                    <a:cubicBezTo>
                      <a:pt x="438" y="399"/>
                      <a:pt x="431" y="400"/>
                      <a:pt x="421" y="394"/>
                    </a:cubicBezTo>
                    <a:cubicBezTo>
                      <a:pt x="284" y="313"/>
                      <a:pt x="146" y="233"/>
                      <a:pt x="8" y="153"/>
                    </a:cubicBezTo>
                    <a:cubicBezTo>
                      <a:pt x="6" y="151"/>
                      <a:pt x="3" y="149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>
                  <a:solidFill>
                    <a:prstClr val="black"/>
                  </a:solidFill>
                  <a:latin typeface="Calibri" panose="020F0502020204030204"/>
                  <a:ea typeface="PMingLiU" panose="02020500000000000000" pitchFamily="18" charset="-120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3187701" y="2847429"/>
              <a:ext cx="4021137" cy="1102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3200" b="1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获取专利</a:t>
              </a:r>
              <a:endParaRPr lang="zh-HK" altLang="en-US" sz="3200" b="1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313142" y="1935162"/>
            <a:ext cx="3306601" cy="319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填写依托项目申报或获取专利情况，如未申报或获取专利，则填写“无”</a:t>
            </a:r>
            <a:endParaRPr lang="en-US" altLang="zh-CN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58034" y="1935163"/>
            <a:ext cx="3306601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依托项目所申报或获取专利的相关佐证材料，如专利证书或受理通知书扫描件。图片粘贴在此处，如空间不够，可向后附页。</a:t>
            </a:r>
            <a:endParaRPr lang="en-US" altLang="zh-CN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025890" y="1935163"/>
            <a:ext cx="0" cy="29876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07926" y="278312"/>
            <a:ext cx="3389785" cy="912926"/>
            <a:chOff x="1184275" y="2717410"/>
            <a:chExt cx="6024563" cy="1720986"/>
          </a:xfrm>
        </p:grpSpPr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1184275" y="2717410"/>
              <a:ext cx="1847850" cy="1720986"/>
              <a:chOff x="1164" y="687"/>
              <a:chExt cx="3219" cy="2998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/>
              <p:cNvSpPr/>
              <p:nvPr/>
            </p:nvSpPr>
            <p:spPr bwMode="auto">
              <a:xfrm>
                <a:off x="1164" y="687"/>
                <a:ext cx="3219" cy="2998"/>
              </a:xfrm>
              <a:custGeom>
                <a:avLst/>
                <a:gdLst>
                  <a:gd name="T0" fmla="*/ 96 w 1360"/>
                  <a:gd name="T1" fmla="*/ 404 h 1266"/>
                  <a:gd name="T2" fmla="*/ 96 w 1360"/>
                  <a:gd name="T3" fmla="*/ 527 h 1266"/>
                  <a:gd name="T4" fmla="*/ 105 w 1360"/>
                  <a:gd name="T5" fmla="*/ 537 h 1266"/>
                  <a:gd name="T6" fmla="*/ 123 w 1360"/>
                  <a:gd name="T7" fmla="*/ 616 h 1266"/>
                  <a:gd name="T8" fmla="*/ 119 w 1360"/>
                  <a:gd name="T9" fmla="*/ 629 h 1266"/>
                  <a:gd name="T10" fmla="*/ 147 w 1360"/>
                  <a:gd name="T11" fmla="*/ 940 h 1266"/>
                  <a:gd name="T12" fmla="*/ 169 w 1360"/>
                  <a:gd name="T13" fmla="*/ 1194 h 1266"/>
                  <a:gd name="T14" fmla="*/ 175 w 1360"/>
                  <a:gd name="T15" fmla="*/ 1266 h 1266"/>
                  <a:gd name="T16" fmla="*/ 0 w 1360"/>
                  <a:gd name="T17" fmla="*/ 1266 h 1266"/>
                  <a:gd name="T18" fmla="*/ 6 w 1360"/>
                  <a:gd name="T19" fmla="*/ 1197 h 1266"/>
                  <a:gd name="T20" fmla="*/ 38 w 1360"/>
                  <a:gd name="T21" fmla="*/ 811 h 1266"/>
                  <a:gd name="T22" fmla="*/ 54 w 1360"/>
                  <a:gd name="T23" fmla="*/ 629 h 1266"/>
                  <a:gd name="T24" fmla="*/ 50 w 1360"/>
                  <a:gd name="T25" fmla="*/ 613 h 1266"/>
                  <a:gd name="T26" fmla="*/ 71 w 1360"/>
                  <a:gd name="T27" fmla="*/ 537 h 1266"/>
                  <a:gd name="T28" fmla="*/ 79 w 1360"/>
                  <a:gd name="T29" fmla="*/ 525 h 1266"/>
                  <a:gd name="T30" fmla="*/ 79 w 1360"/>
                  <a:gd name="T31" fmla="*/ 407 h 1266"/>
                  <a:gd name="T32" fmla="*/ 70 w 1360"/>
                  <a:gd name="T33" fmla="*/ 392 h 1266"/>
                  <a:gd name="T34" fmla="*/ 31 w 1360"/>
                  <a:gd name="T35" fmla="*/ 374 h 1266"/>
                  <a:gd name="T36" fmla="*/ 44 w 1360"/>
                  <a:gd name="T37" fmla="*/ 366 h 1266"/>
                  <a:gd name="T38" fmla="*/ 624 w 1360"/>
                  <a:gd name="T39" fmla="*/ 44 h 1266"/>
                  <a:gd name="T40" fmla="*/ 692 w 1360"/>
                  <a:gd name="T41" fmla="*/ 5 h 1266"/>
                  <a:gd name="T42" fmla="*/ 718 w 1360"/>
                  <a:gd name="T43" fmla="*/ 5 h 1266"/>
                  <a:gd name="T44" fmla="*/ 1255 w 1360"/>
                  <a:gd name="T45" fmla="*/ 275 h 1266"/>
                  <a:gd name="T46" fmla="*/ 1360 w 1360"/>
                  <a:gd name="T47" fmla="*/ 328 h 1266"/>
                  <a:gd name="T48" fmla="*/ 1302 w 1360"/>
                  <a:gd name="T49" fmla="*/ 360 h 1266"/>
                  <a:gd name="T50" fmla="*/ 723 w 1360"/>
                  <a:gd name="T51" fmla="*/ 666 h 1266"/>
                  <a:gd name="T52" fmla="*/ 688 w 1360"/>
                  <a:gd name="T53" fmla="*/ 668 h 1266"/>
                  <a:gd name="T54" fmla="*/ 112 w 1360"/>
                  <a:gd name="T55" fmla="*/ 411 h 1266"/>
                  <a:gd name="T56" fmla="*/ 96 w 1360"/>
                  <a:gd name="T57" fmla="*/ 404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266">
                    <a:moveTo>
                      <a:pt x="96" y="404"/>
                    </a:moveTo>
                    <a:cubicBezTo>
                      <a:pt x="96" y="447"/>
                      <a:pt x="96" y="487"/>
                      <a:pt x="96" y="527"/>
                    </a:cubicBezTo>
                    <a:cubicBezTo>
                      <a:pt x="96" y="531"/>
                      <a:pt x="101" y="535"/>
                      <a:pt x="105" y="537"/>
                    </a:cubicBezTo>
                    <a:cubicBezTo>
                      <a:pt x="136" y="555"/>
                      <a:pt x="144" y="585"/>
                      <a:pt x="123" y="616"/>
                    </a:cubicBezTo>
                    <a:cubicBezTo>
                      <a:pt x="121" y="620"/>
                      <a:pt x="119" y="625"/>
                      <a:pt x="119" y="629"/>
                    </a:cubicBezTo>
                    <a:cubicBezTo>
                      <a:pt x="128" y="733"/>
                      <a:pt x="138" y="836"/>
                      <a:pt x="147" y="940"/>
                    </a:cubicBezTo>
                    <a:cubicBezTo>
                      <a:pt x="154" y="1024"/>
                      <a:pt x="162" y="1109"/>
                      <a:pt x="169" y="1194"/>
                    </a:cubicBezTo>
                    <a:cubicBezTo>
                      <a:pt x="171" y="1217"/>
                      <a:pt x="173" y="1239"/>
                      <a:pt x="175" y="1266"/>
                    </a:cubicBezTo>
                    <a:cubicBezTo>
                      <a:pt x="117" y="1266"/>
                      <a:pt x="60" y="1266"/>
                      <a:pt x="0" y="1266"/>
                    </a:cubicBezTo>
                    <a:cubicBezTo>
                      <a:pt x="2" y="1244"/>
                      <a:pt x="4" y="1220"/>
                      <a:pt x="6" y="1197"/>
                    </a:cubicBezTo>
                    <a:cubicBezTo>
                      <a:pt x="16" y="1068"/>
                      <a:pt x="27" y="940"/>
                      <a:pt x="38" y="811"/>
                    </a:cubicBezTo>
                    <a:cubicBezTo>
                      <a:pt x="43" y="750"/>
                      <a:pt x="49" y="690"/>
                      <a:pt x="54" y="629"/>
                    </a:cubicBezTo>
                    <a:cubicBezTo>
                      <a:pt x="54" y="624"/>
                      <a:pt x="52" y="617"/>
                      <a:pt x="50" y="613"/>
                    </a:cubicBezTo>
                    <a:cubicBezTo>
                      <a:pt x="32" y="583"/>
                      <a:pt x="40" y="553"/>
                      <a:pt x="71" y="537"/>
                    </a:cubicBezTo>
                    <a:cubicBezTo>
                      <a:pt x="75" y="535"/>
                      <a:pt x="79" y="529"/>
                      <a:pt x="79" y="525"/>
                    </a:cubicBezTo>
                    <a:cubicBezTo>
                      <a:pt x="79" y="486"/>
                      <a:pt x="80" y="446"/>
                      <a:pt x="79" y="407"/>
                    </a:cubicBezTo>
                    <a:cubicBezTo>
                      <a:pt x="79" y="402"/>
                      <a:pt x="74" y="395"/>
                      <a:pt x="70" y="392"/>
                    </a:cubicBezTo>
                    <a:cubicBezTo>
                      <a:pt x="58" y="386"/>
                      <a:pt x="45" y="381"/>
                      <a:pt x="31" y="374"/>
                    </a:cubicBezTo>
                    <a:cubicBezTo>
                      <a:pt x="36" y="371"/>
                      <a:pt x="40" y="368"/>
                      <a:pt x="44" y="366"/>
                    </a:cubicBezTo>
                    <a:cubicBezTo>
                      <a:pt x="237" y="259"/>
                      <a:pt x="431" y="151"/>
                      <a:pt x="624" y="44"/>
                    </a:cubicBezTo>
                    <a:cubicBezTo>
                      <a:pt x="647" y="31"/>
                      <a:pt x="670" y="19"/>
                      <a:pt x="692" y="5"/>
                    </a:cubicBezTo>
                    <a:cubicBezTo>
                      <a:pt x="702" y="0"/>
                      <a:pt x="709" y="1"/>
                      <a:pt x="718" y="5"/>
                    </a:cubicBezTo>
                    <a:cubicBezTo>
                      <a:pt x="897" y="96"/>
                      <a:pt x="1076" y="185"/>
                      <a:pt x="1255" y="275"/>
                    </a:cubicBezTo>
                    <a:cubicBezTo>
                      <a:pt x="1289" y="293"/>
                      <a:pt x="1324" y="310"/>
                      <a:pt x="1360" y="328"/>
                    </a:cubicBezTo>
                    <a:cubicBezTo>
                      <a:pt x="1339" y="340"/>
                      <a:pt x="1320" y="350"/>
                      <a:pt x="1302" y="360"/>
                    </a:cubicBezTo>
                    <a:cubicBezTo>
                      <a:pt x="1109" y="462"/>
                      <a:pt x="916" y="564"/>
                      <a:pt x="723" y="666"/>
                    </a:cubicBezTo>
                    <a:cubicBezTo>
                      <a:pt x="711" y="672"/>
                      <a:pt x="701" y="674"/>
                      <a:pt x="688" y="668"/>
                    </a:cubicBezTo>
                    <a:cubicBezTo>
                      <a:pt x="496" y="582"/>
                      <a:pt x="304" y="496"/>
                      <a:pt x="112" y="411"/>
                    </a:cubicBezTo>
                    <a:cubicBezTo>
                      <a:pt x="108" y="409"/>
                      <a:pt x="103" y="407"/>
                      <a:pt x="96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 dirty="0">
                  <a:solidFill>
                    <a:prstClr val="black"/>
                  </a:solidFill>
                  <a:latin typeface="Calibri" panose="020F0502020204030204"/>
                  <a:ea typeface="PMingLiU" panose="02020500000000000000" pitchFamily="18" charset="-120"/>
                </a:endParaRPr>
              </a:p>
            </p:txBody>
          </p:sp>
          <p:sp>
            <p:nvSpPr>
              <p:cNvPr id="12" name="Freeform 7"/>
              <p:cNvSpPr/>
              <p:nvPr/>
            </p:nvSpPr>
            <p:spPr bwMode="auto">
              <a:xfrm>
                <a:off x="1829" y="1959"/>
                <a:ext cx="2000" cy="947"/>
              </a:xfrm>
              <a:custGeom>
                <a:avLst/>
                <a:gdLst>
                  <a:gd name="T0" fmla="*/ 0 w 845"/>
                  <a:gd name="T1" fmla="*/ 147 h 400"/>
                  <a:gd name="T2" fmla="*/ 78 w 845"/>
                  <a:gd name="T3" fmla="*/ 32 h 400"/>
                  <a:gd name="T4" fmla="*/ 96 w 845"/>
                  <a:gd name="T5" fmla="*/ 28 h 400"/>
                  <a:gd name="T6" fmla="*/ 262 w 845"/>
                  <a:gd name="T7" fmla="*/ 101 h 400"/>
                  <a:gd name="T8" fmla="*/ 417 w 845"/>
                  <a:gd name="T9" fmla="*/ 170 h 400"/>
                  <a:gd name="T10" fmla="*/ 434 w 845"/>
                  <a:gd name="T11" fmla="*/ 167 h 400"/>
                  <a:gd name="T12" fmla="*/ 724 w 845"/>
                  <a:gd name="T13" fmla="*/ 13 h 400"/>
                  <a:gd name="T14" fmla="*/ 749 w 845"/>
                  <a:gd name="T15" fmla="*/ 0 h 400"/>
                  <a:gd name="T16" fmla="*/ 845 w 845"/>
                  <a:gd name="T17" fmla="*/ 143 h 400"/>
                  <a:gd name="T18" fmla="*/ 743 w 845"/>
                  <a:gd name="T19" fmla="*/ 207 h 400"/>
                  <a:gd name="T20" fmla="*/ 448 w 845"/>
                  <a:gd name="T21" fmla="*/ 393 h 400"/>
                  <a:gd name="T22" fmla="*/ 421 w 845"/>
                  <a:gd name="T23" fmla="*/ 394 h 400"/>
                  <a:gd name="T24" fmla="*/ 8 w 845"/>
                  <a:gd name="T25" fmla="*/ 153 h 400"/>
                  <a:gd name="T26" fmla="*/ 0 w 845"/>
                  <a:gd name="T27" fmla="*/ 14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5" h="400">
                    <a:moveTo>
                      <a:pt x="0" y="147"/>
                    </a:moveTo>
                    <a:cubicBezTo>
                      <a:pt x="27" y="108"/>
                      <a:pt x="53" y="70"/>
                      <a:pt x="78" y="32"/>
                    </a:cubicBezTo>
                    <a:cubicBezTo>
                      <a:pt x="84" y="24"/>
                      <a:pt x="89" y="25"/>
                      <a:pt x="96" y="28"/>
                    </a:cubicBezTo>
                    <a:cubicBezTo>
                      <a:pt x="151" y="53"/>
                      <a:pt x="206" y="77"/>
                      <a:pt x="262" y="101"/>
                    </a:cubicBezTo>
                    <a:cubicBezTo>
                      <a:pt x="313" y="124"/>
                      <a:pt x="365" y="147"/>
                      <a:pt x="417" y="170"/>
                    </a:cubicBezTo>
                    <a:cubicBezTo>
                      <a:pt x="421" y="172"/>
                      <a:pt x="429" y="170"/>
                      <a:pt x="434" y="167"/>
                    </a:cubicBezTo>
                    <a:cubicBezTo>
                      <a:pt x="531" y="116"/>
                      <a:pt x="627" y="65"/>
                      <a:pt x="724" y="13"/>
                    </a:cubicBezTo>
                    <a:cubicBezTo>
                      <a:pt x="732" y="9"/>
                      <a:pt x="740" y="5"/>
                      <a:pt x="749" y="0"/>
                    </a:cubicBezTo>
                    <a:cubicBezTo>
                      <a:pt x="781" y="48"/>
                      <a:pt x="813" y="95"/>
                      <a:pt x="845" y="143"/>
                    </a:cubicBezTo>
                    <a:cubicBezTo>
                      <a:pt x="811" y="165"/>
                      <a:pt x="777" y="186"/>
                      <a:pt x="743" y="207"/>
                    </a:cubicBezTo>
                    <a:cubicBezTo>
                      <a:pt x="645" y="269"/>
                      <a:pt x="546" y="331"/>
                      <a:pt x="448" y="393"/>
                    </a:cubicBezTo>
                    <a:cubicBezTo>
                      <a:pt x="438" y="399"/>
                      <a:pt x="431" y="400"/>
                      <a:pt x="421" y="394"/>
                    </a:cubicBezTo>
                    <a:cubicBezTo>
                      <a:pt x="284" y="313"/>
                      <a:pt x="146" y="233"/>
                      <a:pt x="8" y="153"/>
                    </a:cubicBezTo>
                    <a:cubicBezTo>
                      <a:pt x="6" y="151"/>
                      <a:pt x="3" y="149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>
                  <a:solidFill>
                    <a:prstClr val="black"/>
                  </a:solidFill>
                  <a:latin typeface="Calibri" panose="020F0502020204030204"/>
                  <a:ea typeface="PMingLiU" panose="02020500000000000000" pitchFamily="18" charset="-120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3187701" y="2847429"/>
              <a:ext cx="4021137" cy="1102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3200" b="1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发表论文</a:t>
              </a:r>
              <a:endParaRPr lang="zh-HK" altLang="en-US" sz="3200" b="1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313142" y="1935163"/>
            <a:ext cx="3112299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填写依托项目发表论文情况，如未发表论文，则填写“无”</a:t>
            </a: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58034" y="1935162"/>
            <a:ext cx="330660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依托项目所发表论文的相关佐证材料，如论文首页截图。图片粘贴在此处，如空间不够，可向后附页。</a:t>
            </a:r>
            <a:endParaRPr lang="en-US" altLang="zh-CN" sz="1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025890" y="1935163"/>
            <a:ext cx="0" cy="29876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313141" y="1935163"/>
            <a:ext cx="7764016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本人填报的项目信息真实、准确，项目经费使用规范、合理，若填报失实、违反规定，本人将承担全部责任。</a:t>
            </a:r>
            <a:endParaRPr lang="en-US" altLang="zh-HK" sz="24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defRPr/>
            </a:pPr>
            <a:endParaRPr lang="en-US" altLang="zh-HK" sz="1100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07926" y="278314"/>
            <a:ext cx="3389785" cy="912927"/>
            <a:chOff x="1184275" y="2717410"/>
            <a:chExt cx="6024563" cy="1720986"/>
          </a:xfrm>
        </p:grpSpPr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1184275" y="2717410"/>
              <a:ext cx="1847850" cy="1720986"/>
              <a:chOff x="1164" y="687"/>
              <a:chExt cx="3219" cy="2998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/>
              <p:cNvSpPr/>
              <p:nvPr/>
            </p:nvSpPr>
            <p:spPr bwMode="auto">
              <a:xfrm>
                <a:off x="1164" y="687"/>
                <a:ext cx="3219" cy="2998"/>
              </a:xfrm>
              <a:custGeom>
                <a:avLst/>
                <a:gdLst>
                  <a:gd name="T0" fmla="*/ 96 w 1360"/>
                  <a:gd name="T1" fmla="*/ 404 h 1266"/>
                  <a:gd name="T2" fmla="*/ 96 w 1360"/>
                  <a:gd name="T3" fmla="*/ 527 h 1266"/>
                  <a:gd name="T4" fmla="*/ 105 w 1360"/>
                  <a:gd name="T5" fmla="*/ 537 h 1266"/>
                  <a:gd name="T6" fmla="*/ 123 w 1360"/>
                  <a:gd name="T7" fmla="*/ 616 h 1266"/>
                  <a:gd name="T8" fmla="*/ 119 w 1360"/>
                  <a:gd name="T9" fmla="*/ 629 h 1266"/>
                  <a:gd name="T10" fmla="*/ 147 w 1360"/>
                  <a:gd name="T11" fmla="*/ 940 h 1266"/>
                  <a:gd name="T12" fmla="*/ 169 w 1360"/>
                  <a:gd name="T13" fmla="*/ 1194 h 1266"/>
                  <a:gd name="T14" fmla="*/ 175 w 1360"/>
                  <a:gd name="T15" fmla="*/ 1266 h 1266"/>
                  <a:gd name="T16" fmla="*/ 0 w 1360"/>
                  <a:gd name="T17" fmla="*/ 1266 h 1266"/>
                  <a:gd name="T18" fmla="*/ 6 w 1360"/>
                  <a:gd name="T19" fmla="*/ 1197 h 1266"/>
                  <a:gd name="T20" fmla="*/ 38 w 1360"/>
                  <a:gd name="T21" fmla="*/ 811 h 1266"/>
                  <a:gd name="T22" fmla="*/ 54 w 1360"/>
                  <a:gd name="T23" fmla="*/ 629 h 1266"/>
                  <a:gd name="T24" fmla="*/ 50 w 1360"/>
                  <a:gd name="T25" fmla="*/ 613 h 1266"/>
                  <a:gd name="T26" fmla="*/ 71 w 1360"/>
                  <a:gd name="T27" fmla="*/ 537 h 1266"/>
                  <a:gd name="T28" fmla="*/ 79 w 1360"/>
                  <a:gd name="T29" fmla="*/ 525 h 1266"/>
                  <a:gd name="T30" fmla="*/ 79 w 1360"/>
                  <a:gd name="T31" fmla="*/ 407 h 1266"/>
                  <a:gd name="T32" fmla="*/ 70 w 1360"/>
                  <a:gd name="T33" fmla="*/ 392 h 1266"/>
                  <a:gd name="T34" fmla="*/ 31 w 1360"/>
                  <a:gd name="T35" fmla="*/ 374 h 1266"/>
                  <a:gd name="T36" fmla="*/ 44 w 1360"/>
                  <a:gd name="T37" fmla="*/ 366 h 1266"/>
                  <a:gd name="T38" fmla="*/ 624 w 1360"/>
                  <a:gd name="T39" fmla="*/ 44 h 1266"/>
                  <a:gd name="T40" fmla="*/ 692 w 1360"/>
                  <a:gd name="T41" fmla="*/ 5 h 1266"/>
                  <a:gd name="T42" fmla="*/ 718 w 1360"/>
                  <a:gd name="T43" fmla="*/ 5 h 1266"/>
                  <a:gd name="T44" fmla="*/ 1255 w 1360"/>
                  <a:gd name="T45" fmla="*/ 275 h 1266"/>
                  <a:gd name="T46" fmla="*/ 1360 w 1360"/>
                  <a:gd name="T47" fmla="*/ 328 h 1266"/>
                  <a:gd name="T48" fmla="*/ 1302 w 1360"/>
                  <a:gd name="T49" fmla="*/ 360 h 1266"/>
                  <a:gd name="T50" fmla="*/ 723 w 1360"/>
                  <a:gd name="T51" fmla="*/ 666 h 1266"/>
                  <a:gd name="T52" fmla="*/ 688 w 1360"/>
                  <a:gd name="T53" fmla="*/ 668 h 1266"/>
                  <a:gd name="T54" fmla="*/ 112 w 1360"/>
                  <a:gd name="T55" fmla="*/ 411 h 1266"/>
                  <a:gd name="T56" fmla="*/ 96 w 1360"/>
                  <a:gd name="T57" fmla="*/ 404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266">
                    <a:moveTo>
                      <a:pt x="96" y="404"/>
                    </a:moveTo>
                    <a:cubicBezTo>
                      <a:pt x="96" y="447"/>
                      <a:pt x="96" y="487"/>
                      <a:pt x="96" y="527"/>
                    </a:cubicBezTo>
                    <a:cubicBezTo>
                      <a:pt x="96" y="531"/>
                      <a:pt x="101" y="535"/>
                      <a:pt x="105" y="537"/>
                    </a:cubicBezTo>
                    <a:cubicBezTo>
                      <a:pt x="136" y="555"/>
                      <a:pt x="144" y="585"/>
                      <a:pt x="123" y="616"/>
                    </a:cubicBezTo>
                    <a:cubicBezTo>
                      <a:pt x="121" y="620"/>
                      <a:pt x="119" y="625"/>
                      <a:pt x="119" y="629"/>
                    </a:cubicBezTo>
                    <a:cubicBezTo>
                      <a:pt x="128" y="733"/>
                      <a:pt x="138" y="836"/>
                      <a:pt x="147" y="940"/>
                    </a:cubicBezTo>
                    <a:cubicBezTo>
                      <a:pt x="154" y="1024"/>
                      <a:pt x="162" y="1109"/>
                      <a:pt x="169" y="1194"/>
                    </a:cubicBezTo>
                    <a:cubicBezTo>
                      <a:pt x="171" y="1217"/>
                      <a:pt x="173" y="1239"/>
                      <a:pt x="175" y="1266"/>
                    </a:cubicBezTo>
                    <a:cubicBezTo>
                      <a:pt x="117" y="1266"/>
                      <a:pt x="60" y="1266"/>
                      <a:pt x="0" y="1266"/>
                    </a:cubicBezTo>
                    <a:cubicBezTo>
                      <a:pt x="2" y="1244"/>
                      <a:pt x="4" y="1220"/>
                      <a:pt x="6" y="1197"/>
                    </a:cubicBezTo>
                    <a:cubicBezTo>
                      <a:pt x="16" y="1068"/>
                      <a:pt x="27" y="940"/>
                      <a:pt x="38" y="811"/>
                    </a:cubicBezTo>
                    <a:cubicBezTo>
                      <a:pt x="43" y="750"/>
                      <a:pt x="49" y="690"/>
                      <a:pt x="54" y="629"/>
                    </a:cubicBezTo>
                    <a:cubicBezTo>
                      <a:pt x="54" y="624"/>
                      <a:pt x="52" y="617"/>
                      <a:pt x="50" y="613"/>
                    </a:cubicBezTo>
                    <a:cubicBezTo>
                      <a:pt x="32" y="583"/>
                      <a:pt x="40" y="553"/>
                      <a:pt x="71" y="537"/>
                    </a:cubicBezTo>
                    <a:cubicBezTo>
                      <a:pt x="75" y="535"/>
                      <a:pt x="79" y="529"/>
                      <a:pt x="79" y="525"/>
                    </a:cubicBezTo>
                    <a:cubicBezTo>
                      <a:pt x="79" y="486"/>
                      <a:pt x="80" y="446"/>
                      <a:pt x="79" y="407"/>
                    </a:cubicBezTo>
                    <a:cubicBezTo>
                      <a:pt x="79" y="402"/>
                      <a:pt x="74" y="395"/>
                      <a:pt x="70" y="392"/>
                    </a:cubicBezTo>
                    <a:cubicBezTo>
                      <a:pt x="58" y="386"/>
                      <a:pt x="45" y="381"/>
                      <a:pt x="31" y="374"/>
                    </a:cubicBezTo>
                    <a:cubicBezTo>
                      <a:pt x="36" y="371"/>
                      <a:pt x="40" y="368"/>
                      <a:pt x="44" y="366"/>
                    </a:cubicBezTo>
                    <a:cubicBezTo>
                      <a:pt x="237" y="259"/>
                      <a:pt x="431" y="151"/>
                      <a:pt x="624" y="44"/>
                    </a:cubicBezTo>
                    <a:cubicBezTo>
                      <a:pt x="647" y="31"/>
                      <a:pt x="670" y="19"/>
                      <a:pt x="692" y="5"/>
                    </a:cubicBezTo>
                    <a:cubicBezTo>
                      <a:pt x="702" y="0"/>
                      <a:pt x="709" y="1"/>
                      <a:pt x="718" y="5"/>
                    </a:cubicBezTo>
                    <a:cubicBezTo>
                      <a:pt x="897" y="96"/>
                      <a:pt x="1076" y="185"/>
                      <a:pt x="1255" y="275"/>
                    </a:cubicBezTo>
                    <a:cubicBezTo>
                      <a:pt x="1289" y="293"/>
                      <a:pt x="1324" y="310"/>
                      <a:pt x="1360" y="328"/>
                    </a:cubicBezTo>
                    <a:cubicBezTo>
                      <a:pt x="1339" y="340"/>
                      <a:pt x="1320" y="350"/>
                      <a:pt x="1302" y="360"/>
                    </a:cubicBezTo>
                    <a:cubicBezTo>
                      <a:pt x="1109" y="462"/>
                      <a:pt x="916" y="564"/>
                      <a:pt x="723" y="666"/>
                    </a:cubicBezTo>
                    <a:cubicBezTo>
                      <a:pt x="711" y="672"/>
                      <a:pt x="701" y="674"/>
                      <a:pt x="688" y="668"/>
                    </a:cubicBezTo>
                    <a:cubicBezTo>
                      <a:pt x="496" y="582"/>
                      <a:pt x="304" y="496"/>
                      <a:pt x="112" y="411"/>
                    </a:cubicBezTo>
                    <a:cubicBezTo>
                      <a:pt x="108" y="409"/>
                      <a:pt x="103" y="407"/>
                      <a:pt x="96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7"/>
              <p:cNvSpPr/>
              <p:nvPr/>
            </p:nvSpPr>
            <p:spPr bwMode="auto">
              <a:xfrm>
                <a:off x="1829" y="1959"/>
                <a:ext cx="2000" cy="947"/>
              </a:xfrm>
              <a:custGeom>
                <a:avLst/>
                <a:gdLst>
                  <a:gd name="T0" fmla="*/ 0 w 845"/>
                  <a:gd name="T1" fmla="*/ 147 h 400"/>
                  <a:gd name="T2" fmla="*/ 78 w 845"/>
                  <a:gd name="T3" fmla="*/ 32 h 400"/>
                  <a:gd name="T4" fmla="*/ 96 w 845"/>
                  <a:gd name="T5" fmla="*/ 28 h 400"/>
                  <a:gd name="T6" fmla="*/ 262 w 845"/>
                  <a:gd name="T7" fmla="*/ 101 h 400"/>
                  <a:gd name="T8" fmla="*/ 417 w 845"/>
                  <a:gd name="T9" fmla="*/ 170 h 400"/>
                  <a:gd name="T10" fmla="*/ 434 w 845"/>
                  <a:gd name="T11" fmla="*/ 167 h 400"/>
                  <a:gd name="T12" fmla="*/ 724 w 845"/>
                  <a:gd name="T13" fmla="*/ 13 h 400"/>
                  <a:gd name="T14" fmla="*/ 749 w 845"/>
                  <a:gd name="T15" fmla="*/ 0 h 400"/>
                  <a:gd name="T16" fmla="*/ 845 w 845"/>
                  <a:gd name="T17" fmla="*/ 143 h 400"/>
                  <a:gd name="T18" fmla="*/ 743 w 845"/>
                  <a:gd name="T19" fmla="*/ 207 h 400"/>
                  <a:gd name="T20" fmla="*/ 448 w 845"/>
                  <a:gd name="T21" fmla="*/ 393 h 400"/>
                  <a:gd name="T22" fmla="*/ 421 w 845"/>
                  <a:gd name="T23" fmla="*/ 394 h 400"/>
                  <a:gd name="T24" fmla="*/ 8 w 845"/>
                  <a:gd name="T25" fmla="*/ 153 h 400"/>
                  <a:gd name="T26" fmla="*/ 0 w 845"/>
                  <a:gd name="T27" fmla="*/ 14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5" h="400">
                    <a:moveTo>
                      <a:pt x="0" y="147"/>
                    </a:moveTo>
                    <a:cubicBezTo>
                      <a:pt x="27" y="108"/>
                      <a:pt x="53" y="70"/>
                      <a:pt x="78" y="32"/>
                    </a:cubicBezTo>
                    <a:cubicBezTo>
                      <a:pt x="84" y="24"/>
                      <a:pt x="89" y="25"/>
                      <a:pt x="96" y="28"/>
                    </a:cubicBezTo>
                    <a:cubicBezTo>
                      <a:pt x="151" y="53"/>
                      <a:pt x="206" y="77"/>
                      <a:pt x="262" y="101"/>
                    </a:cubicBezTo>
                    <a:cubicBezTo>
                      <a:pt x="313" y="124"/>
                      <a:pt x="365" y="147"/>
                      <a:pt x="417" y="170"/>
                    </a:cubicBezTo>
                    <a:cubicBezTo>
                      <a:pt x="421" y="172"/>
                      <a:pt x="429" y="170"/>
                      <a:pt x="434" y="167"/>
                    </a:cubicBezTo>
                    <a:cubicBezTo>
                      <a:pt x="531" y="116"/>
                      <a:pt x="627" y="65"/>
                      <a:pt x="724" y="13"/>
                    </a:cubicBezTo>
                    <a:cubicBezTo>
                      <a:pt x="732" y="9"/>
                      <a:pt x="740" y="5"/>
                      <a:pt x="749" y="0"/>
                    </a:cubicBezTo>
                    <a:cubicBezTo>
                      <a:pt x="781" y="48"/>
                      <a:pt x="813" y="95"/>
                      <a:pt x="845" y="143"/>
                    </a:cubicBezTo>
                    <a:cubicBezTo>
                      <a:pt x="811" y="165"/>
                      <a:pt x="777" y="186"/>
                      <a:pt x="743" y="207"/>
                    </a:cubicBezTo>
                    <a:cubicBezTo>
                      <a:pt x="645" y="269"/>
                      <a:pt x="546" y="331"/>
                      <a:pt x="448" y="393"/>
                    </a:cubicBezTo>
                    <a:cubicBezTo>
                      <a:pt x="438" y="399"/>
                      <a:pt x="431" y="400"/>
                      <a:pt x="421" y="394"/>
                    </a:cubicBezTo>
                    <a:cubicBezTo>
                      <a:pt x="284" y="313"/>
                      <a:pt x="146" y="233"/>
                      <a:pt x="8" y="153"/>
                    </a:cubicBezTo>
                    <a:cubicBezTo>
                      <a:pt x="6" y="151"/>
                      <a:pt x="3" y="149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HK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3187701" y="2847429"/>
              <a:ext cx="4021137" cy="11023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3200" b="1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承 诺</a:t>
              </a:r>
              <a:endParaRPr lang="zh-HK" altLang="en-US" sz="3200" b="1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638821" y="5012928"/>
            <a:ext cx="4606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指导教师签名：</a:t>
            </a:r>
            <a:endParaRPr lang="zh-CN" altLang="en-US" sz="1200" dirty="0"/>
          </a:p>
        </p:txBody>
      </p:sp>
    </p:spTree>
  </p:cSld>
  <p:clrMapOvr>
    <a:masterClrMapping/>
  </p:clrMapOvr>
  <p:transition>
    <p:wipe/>
  </p:transition>
</p:sld>
</file>

<file path=ppt/tags/tag1.xml><?xml version="1.0" encoding="utf-8"?>
<p:tagLst xmlns:p="http://schemas.openxmlformats.org/presentationml/2006/main">
  <p:tag name="KSO_WPP_MARK_KEY" val="ed537970-0bf9-43d5-b866-cab34db807ee"/>
  <p:tag name="COMMONDATA" val="eyJoZGlkIjoiMDU3YWI4YjAwNjAyZWI4ZmE3NjMzM2JlOGNkZTdhMzI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502</Words>
  <Application>WPS 演示</Application>
  <PresentationFormat>宽屏</PresentationFormat>
  <Paragraphs>173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Calibri</vt:lpstr>
      <vt:lpstr>PMingLiU</vt:lpstr>
      <vt:lpstr>Arial Unicode MS</vt:lpstr>
      <vt:lpstr>等线 Light</vt:lpstr>
      <vt:lpstr>Calibri Light</vt:lpstr>
      <vt:lpstr>等线</vt:lpstr>
      <vt:lpstr>PMingLiU</vt:lpstr>
      <vt:lpstr>Segoe Print</vt:lpstr>
      <vt:lpstr>PMingLiU-ExtB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洪梓榕</cp:lastModifiedBy>
  <cp:revision>151</cp:revision>
  <dcterms:created xsi:type="dcterms:W3CDTF">2015-02-19T23:46:00Z</dcterms:created>
  <dcterms:modified xsi:type="dcterms:W3CDTF">2024-05-16T03:05:12Z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C1938D4010964D60A6F7B7D4C63F35DD_12</vt:lpwstr>
  </property>
</Properties>
</file>